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23" r:id="rId5"/>
    <p:sldMasterId id="2147483694" r:id="rId6"/>
    <p:sldMasterId id="2147483701" r:id="rId7"/>
  </p:sldMasterIdLst>
  <p:notesMasterIdLst>
    <p:notesMasterId r:id="rId17"/>
  </p:notesMasterIdLst>
  <p:handoutMasterIdLst>
    <p:handoutMasterId r:id="rId18"/>
  </p:handoutMasterIdLst>
  <p:sldIdLst>
    <p:sldId id="260" r:id="rId8"/>
    <p:sldId id="738" r:id="rId9"/>
    <p:sldId id="740" r:id="rId10"/>
    <p:sldId id="741" r:id="rId11"/>
    <p:sldId id="743" r:id="rId12"/>
    <p:sldId id="744" r:id="rId13"/>
    <p:sldId id="745" r:id="rId14"/>
    <p:sldId id="746" r:id="rId15"/>
    <p:sldId id="728" r:id="rId16"/>
  </p:sldIdLst>
  <p:sldSz cx="9144000" cy="6858000" type="screen4x3"/>
  <p:notesSz cx="7023100" cy="93091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D23F1DF-B03A-4ACF-BD1D-5BA557AC09F2}">
          <p14:sldIdLst>
            <p14:sldId id="260"/>
            <p14:sldId id="738"/>
            <p14:sldId id="740"/>
            <p14:sldId id="741"/>
            <p14:sldId id="743"/>
            <p14:sldId id="744"/>
            <p14:sldId id="745"/>
            <p14:sldId id="746"/>
            <p14:sldId id="728"/>
          </p14:sldIdLst>
        </p14:section>
      </p14:sectionLst>
    </p:ext>
    <p:ext uri="{EFAFB233-063F-42B5-8137-9DF3F51BA10A}">
      <p15:sldGuideLst xmlns:p15="http://schemas.microsoft.com/office/powerpoint/2012/main">
        <p15:guide id="1" orient="horz" pos="2184" userDrawn="1">
          <p15:clr>
            <a:srgbClr val="F26B43"/>
          </p15:clr>
        </p15:guide>
        <p15:guide id="2" pos="8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mirel,Taryn L" initials="TD" lastIdx="28" clrIdx="0"/>
  <p:cmAuthor id="2" name="ujte" initials="u"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072"/>
    <a:srgbClr val="4EC1E0"/>
    <a:srgbClr val="000000"/>
    <a:srgbClr val="238FB9"/>
    <a:srgbClr val="C8E1B9"/>
    <a:srgbClr val="7EB0DE"/>
    <a:srgbClr val="F8C1A2"/>
    <a:srgbClr val="E2EFDA"/>
    <a:srgbClr val="BDD7EE"/>
    <a:srgbClr val="FCE4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9668" autoAdjust="0"/>
  </p:normalViewPr>
  <p:slideViewPr>
    <p:cSldViewPr snapToGrid="0">
      <p:cViewPr varScale="1">
        <p:scale>
          <a:sx n="63" d="100"/>
          <a:sy n="63" d="100"/>
        </p:scale>
        <p:origin x="77" y="202"/>
      </p:cViewPr>
      <p:guideLst>
        <p:guide orient="horz" pos="2184"/>
        <p:guide pos="86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262" tIns="46631" rIns="93262" bIns="46631"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262" tIns="46631" rIns="93262" bIns="46631" rtlCol="0"/>
          <a:lstStyle>
            <a:lvl1pPr algn="r">
              <a:defRPr sz="1200"/>
            </a:lvl1pPr>
          </a:lstStyle>
          <a:p>
            <a:fld id="{011240D8-A143-4BAB-95A7-C322A56FCDCC}" type="datetimeFigureOut">
              <a:rPr lang="en-US" smtClean="0"/>
              <a:t>9/11/2023</a:t>
            </a:fld>
            <a:endParaRPr lang="en-US"/>
          </a:p>
        </p:txBody>
      </p:sp>
      <p:sp>
        <p:nvSpPr>
          <p:cNvPr id="4" name="Footer Placeholder 3"/>
          <p:cNvSpPr>
            <a:spLocks noGrp="1"/>
          </p:cNvSpPr>
          <p:nvPr>
            <p:ph type="ftr" sz="quarter" idx="2"/>
          </p:nvPr>
        </p:nvSpPr>
        <p:spPr>
          <a:xfrm>
            <a:off x="0" y="8842035"/>
            <a:ext cx="3043343" cy="467071"/>
          </a:xfrm>
          <a:prstGeom prst="rect">
            <a:avLst/>
          </a:prstGeom>
        </p:spPr>
        <p:txBody>
          <a:bodyPr vert="horz" lIns="93262" tIns="46631" rIns="93262" bIns="46631"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5"/>
            <a:ext cx="3043343" cy="467071"/>
          </a:xfrm>
          <a:prstGeom prst="rect">
            <a:avLst/>
          </a:prstGeom>
        </p:spPr>
        <p:txBody>
          <a:bodyPr vert="horz" lIns="93262" tIns="46631" rIns="93262" bIns="46631" rtlCol="0" anchor="b"/>
          <a:lstStyle>
            <a:lvl1pPr algn="r">
              <a:defRPr sz="1200"/>
            </a:lvl1pPr>
          </a:lstStyle>
          <a:p>
            <a:fld id="{44F892DE-3C14-4802-B9A4-4A9AE6B313BB}" type="slidenum">
              <a:rPr lang="en-US" smtClean="0"/>
              <a:t>‹#›</a:t>
            </a:fld>
            <a:endParaRPr lang="en-US"/>
          </a:p>
        </p:txBody>
      </p:sp>
    </p:spTree>
    <p:extLst>
      <p:ext uri="{BB962C8B-B14F-4D97-AF65-F5344CB8AC3E}">
        <p14:creationId xmlns:p14="http://schemas.microsoft.com/office/powerpoint/2010/main" val="1351846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249" tIns="46626" rIns="93249" bIns="46626" rtlCol="0"/>
          <a:lstStyle>
            <a:lvl1pPr algn="l">
              <a:defRPr sz="1200"/>
            </a:lvl1pPr>
          </a:lstStyle>
          <a:p>
            <a:endParaRPr lang="en-US"/>
          </a:p>
        </p:txBody>
      </p:sp>
      <p:sp>
        <p:nvSpPr>
          <p:cNvPr id="3" name="Date Placeholder 2"/>
          <p:cNvSpPr>
            <a:spLocks noGrp="1"/>
          </p:cNvSpPr>
          <p:nvPr>
            <p:ph type="dt" idx="1"/>
          </p:nvPr>
        </p:nvSpPr>
        <p:spPr>
          <a:xfrm>
            <a:off x="3978133" y="0"/>
            <a:ext cx="3043343" cy="467072"/>
          </a:xfrm>
          <a:prstGeom prst="rect">
            <a:avLst/>
          </a:prstGeom>
        </p:spPr>
        <p:txBody>
          <a:bodyPr vert="horz" lIns="93249" tIns="46626" rIns="93249" bIns="46626" rtlCol="0"/>
          <a:lstStyle>
            <a:lvl1pPr algn="r">
              <a:defRPr sz="1200"/>
            </a:lvl1pPr>
          </a:lstStyle>
          <a:p>
            <a:fld id="{473495AE-78C2-4F4B-81FE-1E64351EBCF4}" type="datetimeFigureOut">
              <a:rPr lang="en-US" smtClean="0"/>
              <a:t>9/11/2023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249" tIns="46626" rIns="93249" bIns="46626"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249" tIns="46626" rIns="93249" bIns="466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6"/>
            <a:ext cx="3043343" cy="467071"/>
          </a:xfrm>
          <a:prstGeom prst="rect">
            <a:avLst/>
          </a:prstGeom>
        </p:spPr>
        <p:txBody>
          <a:bodyPr vert="horz" lIns="93249" tIns="46626" rIns="93249" bIns="46626"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6"/>
            <a:ext cx="3043343" cy="467071"/>
          </a:xfrm>
          <a:prstGeom prst="rect">
            <a:avLst/>
          </a:prstGeom>
        </p:spPr>
        <p:txBody>
          <a:bodyPr vert="horz" lIns="93249" tIns="46626" rIns="93249" bIns="46626" rtlCol="0" anchor="b"/>
          <a:lstStyle>
            <a:lvl1pPr algn="r">
              <a:defRPr sz="1200"/>
            </a:lvl1pPr>
          </a:lstStyle>
          <a:p>
            <a:fld id="{C2C303A1-145B-4B4E-9AFC-B021F795498A}" type="slidenum">
              <a:rPr lang="en-US" smtClean="0"/>
              <a:t>‹#›</a:t>
            </a:fld>
            <a:endParaRPr lang="en-US"/>
          </a:p>
        </p:txBody>
      </p:sp>
    </p:spTree>
    <p:extLst>
      <p:ext uri="{BB962C8B-B14F-4D97-AF65-F5344CB8AC3E}">
        <p14:creationId xmlns:p14="http://schemas.microsoft.com/office/powerpoint/2010/main" val="3980762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C303A1-145B-4B4E-9AFC-B021F795498A}" type="slidenum">
              <a:rPr lang="en-US" smtClean="0"/>
              <a:t>1</a:t>
            </a:fld>
            <a:endParaRPr lang="en-US"/>
          </a:p>
        </p:txBody>
      </p:sp>
    </p:spTree>
    <p:extLst>
      <p:ext uri="{BB962C8B-B14F-4D97-AF65-F5344CB8AC3E}">
        <p14:creationId xmlns:p14="http://schemas.microsoft.com/office/powerpoint/2010/main" val="2169554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 Century Gothic "/>
                <a:ea typeface="Times New Roman" panose="02020603050405020304" pitchFamily="18" charset="0"/>
                <a:cs typeface="&quot;Century Gothic&quot;"/>
              </a:rPr>
              <a:t>Brandi:</a:t>
            </a:r>
          </a:p>
          <a:p>
            <a:pPr marL="0" marR="0">
              <a:spcBef>
                <a:spcPts val="0"/>
              </a:spcBef>
              <a:spcAft>
                <a:spcPts val="0"/>
              </a:spcAft>
            </a:pPr>
            <a:r>
              <a:rPr lang="en-US" sz="1200" dirty="0">
                <a:effectLst/>
                <a:latin typeface=" Century Gothic "/>
                <a:ea typeface="Times New Roman" panose="02020603050405020304" pitchFamily="18" charset="0"/>
                <a:cs typeface="&quot;Century Gothic&quot;"/>
              </a:rPr>
              <a:t>875,000 for both</a:t>
            </a:r>
          </a:p>
          <a:p>
            <a:pPr marL="0" marR="0">
              <a:spcBef>
                <a:spcPts val="0"/>
              </a:spcBef>
              <a:spcAft>
                <a:spcPts val="0"/>
              </a:spcAft>
            </a:pPr>
            <a:endParaRPr lang="en-US" sz="1200" dirty="0">
              <a:effectLst/>
              <a:latin typeface=" Century Gothic "/>
              <a:ea typeface="Calibri" panose="020F0502020204030204" pitchFamily="34" charset="0"/>
            </a:endParaRPr>
          </a:p>
          <a:p>
            <a:pPr marL="0" marR="0">
              <a:spcBef>
                <a:spcPts val="0"/>
              </a:spcBef>
              <a:spcAft>
                <a:spcPts val="0"/>
              </a:spcAft>
            </a:pPr>
            <a:r>
              <a:rPr lang="en-US" sz="1200" dirty="0">
                <a:effectLst/>
                <a:latin typeface=" Century Gothic "/>
                <a:ea typeface="Calibri" panose="020F0502020204030204" pitchFamily="34" charset="0"/>
              </a:rPr>
              <a:t>Review timeframes</a:t>
            </a:r>
          </a:p>
          <a:p>
            <a:pPr marL="0" marR="0">
              <a:spcBef>
                <a:spcPts val="0"/>
              </a:spcBef>
              <a:spcAft>
                <a:spcPts val="0"/>
              </a:spcAft>
            </a:pPr>
            <a:endParaRPr lang="en-US" sz="1200" dirty="0">
              <a:effectLst/>
              <a:latin typeface=" Century Gothic "/>
              <a:ea typeface="Calibri" panose="020F0502020204030204" pitchFamily="34" charset="0"/>
            </a:endParaRPr>
          </a:p>
          <a:p>
            <a:pPr marL="0" marR="0">
              <a:spcBef>
                <a:spcPts val="0"/>
              </a:spcBef>
              <a:spcAft>
                <a:spcPts val="0"/>
              </a:spcAft>
            </a:pPr>
            <a:r>
              <a:rPr lang="en-US" sz="1200" dirty="0">
                <a:effectLst/>
                <a:latin typeface=" Century Gothic "/>
                <a:ea typeface="Calibri" panose="020F0502020204030204" pitchFamily="34" charset="0"/>
              </a:rPr>
              <a:t>How we got to this approach?  </a:t>
            </a:r>
          </a:p>
          <a:p>
            <a:pPr marL="171450" marR="0" indent="-171450">
              <a:spcBef>
                <a:spcPts val="0"/>
              </a:spcBef>
              <a:spcAft>
                <a:spcPts val="0"/>
              </a:spcAft>
              <a:buFont typeface="Arial" panose="020B0604020202020204" pitchFamily="34" charset="0"/>
              <a:buChar char="•"/>
            </a:pPr>
            <a:r>
              <a:rPr lang="en-US" sz="1200" dirty="0">
                <a:effectLst/>
                <a:latin typeface=" Century Gothic "/>
                <a:ea typeface="Calibri" panose="020F0502020204030204" pitchFamily="34" charset="0"/>
              </a:rPr>
              <a:t>Feedback from all programs about what they did not like about previous CFE Funding</a:t>
            </a:r>
          </a:p>
          <a:p>
            <a:pPr marL="171450" marR="0" indent="-171450">
              <a:spcBef>
                <a:spcPts val="0"/>
              </a:spcBef>
              <a:spcAft>
                <a:spcPts val="0"/>
              </a:spcAft>
              <a:buFont typeface="Arial" panose="020B0604020202020204" pitchFamily="34" charset="0"/>
              <a:buChar char="•"/>
            </a:pPr>
            <a:r>
              <a:rPr lang="en-US" sz="1200" dirty="0">
                <a:effectLst/>
                <a:latin typeface=" Century Gothic "/>
                <a:ea typeface="Calibri" panose="020F0502020204030204" pitchFamily="34" charset="0"/>
              </a:rPr>
              <a:t>Specifically met with the 10 programs that expressed interest in working closely on this project</a:t>
            </a:r>
          </a:p>
          <a:p>
            <a:pPr marL="171450" marR="0" indent="-171450">
              <a:spcBef>
                <a:spcPts val="0"/>
              </a:spcBef>
              <a:spcAft>
                <a:spcPts val="0"/>
              </a:spcAft>
              <a:buFont typeface="Arial" panose="020B0604020202020204" pitchFamily="34" charset="0"/>
              <a:buChar char="•"/>
            </a:pPr>
            <a:r>
              <a:rPr lang="en-US" sz="1200" dirty="0">
                <a:effectLst/>
                <a:latin typeface=" Century Gothic "/>
                <a:ea typeface="Calibri" panose="020F0502020204030204" pitchFamily="34" charset="0"/>
              </a:rPr>
              <a:t>Wanted to devise an approach that was easier to track for programs and where data could be captured into Optima/Data Management System</a:t>
            </a: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2C303A1-145B-4B4E-9AFC-B021F795498A}" type="slidenum">
              <a:rPr lang="en-US" smtClean="0"/>
              <a:t>2</a:t>
            </a:fld>
            <a:endParaRPr lang="en-US"/>
          </a:p>
        </p:txBody>
      </p:sp>
    </p:spTree>
    <p:extLst>
      <p:ext uri="{BB962C8B-B14F-4D97-AF65-F5344CB8AC3E}">
        <p14:creationId xmlns:p14="http://schemas.microsoft.com/office/powerpoint/2010/main" val="1327899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 Century Gothic "/>
                <a:ea typeface="Times New Roman" panose="02020603050405020304" pitchFamily="18" charset="0"/>
                <a:cs typeface="&quot;Century Gothic&quot;"/>
              </a:rPr>
              <a:t>Anna</a:t>
            </a:r>
          </a:p>
          <a:p>
            <a:pPr marL="171450" marR="0" indent="-171450">
              <a:spcBef>
                <a:spcPts val="0"/>
              </a:spcBef>
              <a:spcAft>
                <a:spcPts val="0"/>
              </a:spcAft>
              <a:buFontTx/>
              <a:buChar char="-"/>
            </a:pPr>
            <a:r>
              <a:rPr lang="en-US" sz="1200" dirty="0">
                <a:effectLst/>
                <a:latin typeface=" Century Gothic "/>
                <a:ea typeface="Calibri" panose="020F0502020204030204" pitchFamily="34" charset="0"/>
              </a:rPr>
              <a:t>Review CFE </a:t>
            </a:r>
            <a:r>
              <a:rPr lang="en-US" sz="1200" dirty="0" err="1">
                <a:effectLst/>
                <a:latin typeface=" Century Gothic "/>
                <a:ea typeface="Calibri" panose="020F0502020204030204" pitchFamily="34" charset="0"/>
              </a:rPr>
              <a:t>Activiites</a:t>
            </a:r>
            <a:endParaRPr lang="en-US" sz="1200" dirty="0">
              <a:effectLst/>
              <a:latin typeface=" Century Gothic "/>
              <a:ea typeface="Calibri" panose="020F0502020204030204" pitchFamily="34" charset="0"/>
            </a:endParaRPr>
          </a:p>
          <a:p>
            <a:pPr marL="171450" marR="0" indent="-171450">
              <a:spcBef>
                <a:spcPts val="0"/>
              </a:spcBef>
              <a:spcAft>
                <a:spcPts val="0"/>
              </a:spcAft>
              <a:buFontTx/>
              <a:buChar char="-"/>
            </a:pPr>
            <a:endParaRPr lang="en-US" sz="1200" dirty="0">
              <a:effectLst/>
              <a:latin typeface=" Century Gothic "/>
              <a:ea typeface="Calibri" panose="020F0502020204030204" pitchFamily="34" charset="0"/>
            </a:endParaRPr>
          </a:p>
        </p:txBody>
      </p:sp>
      <p:sp>
        <p:nvSpPr>
          <p:cNvPr id="4" name="Slide Number Placeholder 3"/>
          <p:cNvSpPr>
            <a:spLocks noGrp="1"/>
          </p:cNvSpPr>
          <p:nvPr>
            <p:ph type="sldNum" sz="quarter" idx="5"/>
          </p:nvPr>
        </p:nvSpPr>
        <p:spPr/>
        <p:txBody>
          <a:bodyPr/>
          <a:lstStyle/>
          <a:p>
            <a:fld id="{C2C303A1-145B-4B4E-9AFC-B021F795498A}" type="slidenum">
              <a:rPr lang="en-US" smtClean="0"/>
              <a:t>3</a:t>
            </a:fld>
            <a:endParaRPr lang="en-US"/>
          </a:p>
        </p:txBody>
      </p:sp>
    </p:spTree>
    <p:extLst>
      <p:ext uri="{BB962C8B-B14F-4D97-AF65-F5344CB8AC3E}">
        <p14:creationId xmlns:p14="http://schemas.microsoft.com/office/powerpoint/2010/main" val="2251961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 Century Gothic "/>
                <a:ea typeface="Times New Roman" panose="02020603050405020304" pitchFamily="18" charset="0"/>
                <a:cs typeface="&quot;Century Gothic&quot;"/>
              </a:rPr>
              <a:t>Anna. </a:t>
            </a:r>
          </a:p>
        </p:txBody>
      </p:sp>
      <p:sp>
        <p:nvSpPr>
          <p:cNvPr id="4" name="Slide Number Placeholder 3"/>
          <p:cNvSpPr>
            <a:spLocks noGrp="1"/>
          </p:cNvSpPr>
          <p:nvPr>
            <p:ph type="sldNum" sz="quarter" idx="5"/>
          </p:nvPr>
        </p:nvSpPr>
        <p:spPr/>
        <p:txBody>
          <a:bodyPr/>
          <a:lstStyle/>
          <a:p>
            <a:fld id="{C2C303A1-145B-4B4E-9AFC-B021F795498A}" type="slidenum">
              <a:rPr lang="en-US" smtClean="0"/>
              <a:t>4</a:t>
            </a:fld>
            <a:endParaRPr lang="en-US"/>
          </a:p>
        </p:txBody>
      </p:sp>
    </p:spTree>
    <p:extLst>
      <p:ext uri="{BB962C8B-B14F-4D97-AF65-F5344CB8AC3E}">
        <p14:creationId xmlns:p14="http://schemas.microsoft.com/office/powerpoint/2010/main" val="3913194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 Century Gothic "/>
                <a:ea typeface="Times New Roman" panose="02020603050405020304" pitchFamily="18" charset="0"/>
                <a:cs typeface="&quot;Century Gothic&quot;"/>
              </a:rPr>
              <a:t>Anna. </a:t>
            </a:r>
          </a:p>
        </p:txBody>
      </p:sp>
      <p:sp>
        <p:nvSpPr>
          <p:cNvPr id="4" name="Slide Number Placeholder 3"/>
          <p:cNvSpPr>
            <a:spLocks noGrp="1"/>
          </p:cNvSpPr>
          <p:nvPr>
            <p:ph type="sldNum" sz="quarter" idx="5"/>
          </p:nvPr>
        </p:nvSpPr>
        <p:spPr/>
        <p:txBody>
          <a:bodyPr/>
          <a:lstStyle/>
          <a:p>
            <a:fld id="{C2C303A1-145B-4B4E-9AFC-B021F795498A}" type="slidenum">
              <a:rPr lang="en-US" smtClean="0"/>
              <a:t>5</a:t>
            </a:fld>
            <a:endParaRPr lang="en-US"/>
          </a:p>
        </p:txBody>
      </p:sp>
    </p:spTree>
    <p:extLst>
      <p:ext uri="{BB962C8B-B14F-4D97-AF65-F5344CB8AC3E}">
        <p14:creationId xmlns:p14="http://schemas.microsoft.com/office/powerpoint/2010/main" val="3273972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 Century Gothic "/>
                <a:ea typeface="Times New Roman" panose="02020603050405020304" pitchFamily="18" charset="0"/>
                <a:cs typeface="&quot;Century Gothic&quot;"/>
              </a:rPr>
              <a:t>Anna. </a:t>
            </a:r>
          </a:p>
        </p:txBody>
      </p:sp>
      <p:sp>
        <p:nvSpPr>
          <p:cNvPr id="4" name="Slide Number Placeholder 3"/>
          <p:cNvSpPr>
            <a:spLocks noGrp="1"/>
          </p:cNvSpPr>
          <p:nvPr>
            <p:ph type="sldNum" sz="quarter" idx="5"/>
          </p:nvPr>
        </p:nvSpPr>
        <p:spPr/>
        <p:txBody>
          <a:bodyPr/>
          <a:lstStyle/>
          <a:p>
            <a:fld id="{C2C303A1-145B-4B4E-9AFC-B021F795498A}" type="slidenum">
              <a:rPr lang="en-US" smtClean="0"/>
              <a:t>6</a:t>
            </a:fld>
            <a:endParaRPr lang="en-US"/>
          </a:p>
        </p:txBody>
      </p:sp>
    </p:spTree>
    <p:extLst>
      <p:ext uri="{BB962C8B-B14F-4D97-AF65-F5344CB8AC3E}">
        <p14:creationId xmlns:p14="http://schemas.microsoft.com/office/powerpoint/2010/main" val="2717808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 Century Gothic "/>
                <a:ea typeface="Times New Roman" panose="02020603050405020304" pitchFamily="18" charset="0"/>
                <a:cs typeface="&quot;Century Gothic&quot;"/>
              </a:rPr>
              <a:t>Anna. </a:t>
            </a:r>
          </a:p>
        </p:txBody>
      </p:sp>
      <p:sp>
        <p:nvSpPr>
          <p:cNvPr id="4" name="Slide Number Placeholder 3"/>
          <p:cNvSpPr>
            <a:spLocks noGrp="1"/>
          </p:cNvSpPr>
          <p:nvPr>
            <p:ph type="sldNum" sz="quarter" idx="5"/>
          </p:nvPr>
        </p:nvSpPr>
        <p:spPr/>
        <p:txBody>
          <a:bodyPr/>
          <a:lstStyle/>
          <a:p>
            <a:fld id="{C2C303A1-145B-4B4E-9AFC-B021F795498A}" type="slidenum">
              <a:rPr lang="en-US" smtClean="0"/>
              <a:t>7</a:t>
            </a:fld>
            <a:endParaRPr lang="en-US"/>
          </a:p>
        </p:txBody>
      </p:sp>
    </p:spTree>
    <p:extLst>
      <p:ext uri="{BB962C8B-B14F-4D97-AF65-F5344CB8AC3E}">
        <p14:creationId xmlns:p14="http://schemas.microsoft.com/office/powerpoint/2010/main" val="704004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 Century Gothic "/>
                <a:ea typeface="Times New Roman" panose="02020603050405020304" pitchFamily="18" charset="0"/>
                <a:cs typeface="&quot;Century Gothic&quot;"/>
              </a:rPr>
              <a:t>Anna. </a:t>
            </a:r>
          </a:p>
        </p:txBody>
      </p:sp>
      <p:sp>
        <p:nvSpPr>
          <p:cNvPr id="4" name="Slide Number Placeholder 3"/>
          <p:cNvSpPr>
            <a:spLocks noGrp="1"/>
          </p:cNvSpPr>
          <p:nvPr>
            <p:ph type="sldNum" sz="quarter" idx="5"/>
          </p:nvPr>
        </p:nvSpPr>
        <p:spPr/>
        <p:txBody>
          <a:bodyPr/>
          <a:lstStyle/>
          <a:p>
            <a:fld id="{C2C303A1-145B-4B4E-9AFC-B021F795498A}" type="slidenum">
              <a:rPr lang="en-US" smtClean="0"/>
              <a:t>8</a:t>
            </a:fld>
            <a:endParaRPr lang="en-US"/>
          </a:p>
        </p:txBody>
      </p:sp>
    </p:spTree>
    <p:extLst>
      <p:ext uri="{BB962C8B-B14F-4D97-AF65-F5344CB8AC3E}">
        <p14:creationId xmlns:p14="http://schemas.microsoft.com/office/powerpoint/2010/main" val="4084960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t>
            </a:r>
            <a:r>
              <a:rPr lang="en-US" sz="1800" i="0" dirty="0">
                <a:solidFill>
                  <a:srgbClr val="FF0000"/>
                </a:solidFill>
                <a:effectLst/>
                <a:latin typeface="Century Gothic" panose="020B0502020202020204" pitchFamily="34" charset="0"/>
                <a:ea typeface="Calibri" panose="020F0502020204030204" pitchFamily="34" charset="0"/>
                <a:cs typeface="Calibri" panose="020F0502020204030204" pitchFamily="34" charset="0"/>
              </a:rPr>
              <a:t>Suzanne for ODM </a:t>
            </a:r>
            <a:r>
              <a:rPr lang="en-US" sz="1800" i="0" dirty="0" err="1">
                <a:solidFill>
                  <a:srgbClr val="FF0000"/>
                </a:solidFill>
                <a:effectLst/>
                <a:latin typeface="Century Gothic" panose="020B0502020202020204" pitchFamily="34" charset="0"/>
                <a:ea typeface="Calibri" panose="020F0502020204030204" pitchFamily="34" charset="0"/>
                <a:cs typeface="Calibri" panose="020F0502020204030204" pitchFamily="34" charset="0"/>
              </a:rPr>
              <a:t>SalesForce</a:t>
            </a:r>
            <a:r>
              <a:rPr lang="en-US" sz="1800" i="0" dirty="0">
                <a:solidFill>
                  <a:srgbClr val="FF0000"/>
                </a:solidFill>
                <a:effectLst/>
                <a:latin typeface="Century Gothic" panose="020B0502020202020204" pitchFamily="34" charset="0"/>
                <a:ea typeface="Calibri" panose="020F0502020204030204" pitchFamily="34" charset="0"/>
                <a:cs typeface="Calibri" panose="020F0502020204030204" pitchFamily="34" charset="0"/>
              </a:rPr>
              <a:t> Lightening Update</a:t>
            </a:r>
            <a:endParaRPr lang="en-US" i="0" dirty="0"/>
          </a:p>
        </p:txBody>
      </p:sp>
      <p:sp>
        <p:nvSpPr>
          <p:cNvPr id="4" name="Slide Number Placeholder 3"/>
          <p:cNvSpPr>
            <a:spLocks noGrp="1"/>
          </p:cNvSpPr>
          <p:nvPr>
            <p:ph type="sldNum" sz="quarter" idx="5"/>
          </p:nvPr>
        </p:nvSpPr>
        <p:spPr/>
        <p:txBody>
          <a:bodyPr/>
          <a:lstStyle/>
          <a:p>
            <a:fld id="{C2C303A1-145B-4B4E-9AFC-B021F795498A}" type="slidenum">
              <a:rPr lang="en-US" smtClean="0"/>
              <a:t>9</a:t>
            </a:fld>
            <a:endParaRPr lang="en-US"/>
          </a:p>
        </p:txBody>
      </p:sp>
    </p:spTree>
    <p:extLst>
      <p:ext uri="{BB962C8B-B14F-4D97-AF65-F5344CB8AC3E}">
        <p14:creationId xmlns:p14="http://schemas.microsoft.com/office/powerpoint/2010/main" val="22061479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Box 8"/>
          <p:cNvSpPr txBox="1"/>
          <p:nvPr userDrawn="1"/>
        </p:nvSpPr>
        <p:spPr>
          <a:xfrm>
            <a:off x="-1732" y="6611779"/>
            <a:ext cx="9144000" cy="246221"/>
          </a:xfrm>
          <a:prstGeom prst="rect">
            <a:avLst/>
          </a:prstGeom>
          <a:solidFill>
            <a:srgbClr val="3AC1E1"/>
          </a:solidFill>
        </p:spPr>
        <p:txBody>
          <a:bodyPr wrap="square" rtlCol="0">
            <a:spAutoFit/>
          </a:bodyPr>
          <a:lstStyle/>
          <a:p>
            <a:pPr algn="ctr"/>
            <a:endParaRPr lang="en-US" sz="1000">
              <a:solidFill>
                <a:schemeClr val="accent5">
                  <a:lumMod val="50000"/>
                </a:schemeClr>
              </a:solidFill>
              <a:effectLst>
                <a:outerShdw blurRad="50800" dist="38100" dir="2700000" algn="tl" rotWithShape="0">
                  <a:prstClr val="black">
                    <a:alpha val="40000"/>
                  </a:prstClr>
                </a:outerShdw>
              </a:effectLst>
              <a:latin typeface="Geometr415 Md BT" panose="020B0602020204020303" pitchFamily="34" charset="0"/>
            </a:endParaRPr>
          </a:p>
        </p:txBody>
      </p:sp>
      <p:pic>
        <p:nvPicPr>
          <p:cNvPr id="10" name="Picture 3"/>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3164" b="82825"/>
          <a:stretch/>
        </p:blipFill>
        <p:spPr bwMode="auto">
          <a:xfrm>
            <a:off x="0" y="-10758"/>
            <a:ext cx="9143999" cy="333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userDrawn="1"/>
        </p:nvSpPr>
        <p:spPr>
          <a:xfrm>
            <a:off x="-1732" y="1841726"/>
            <a:ext cx="9143999" cy="45719"/>
          </a:xfrm>
          <a:prstGeom prst="rect">
            <a:avLst/>
          </a:prstGeom>
          <a:solidFill>
            <a:srgbClr val="ED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1733" y="2169127"/>
            <a:ext cx="9143999" cy="45719"/>
          </a:xfrm>
          <a:prstGeom prst="rect">
            <a:avLst/>
          </a:prstGeom>
          <a:solidFill>
            <a:srgbClr val="2A4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1761484" y="1860903"/>
            <a:ext cx="5617563" cy="353943"/>
          </a:xfrm>
          <a:prstGeom prst="rect">
            <a:avLst/>
          </a:prstGeom>
          <a:noFill/>
        </p:spPr>
        <p:txBody>
          <a:bodyPr wrap="none" rtlCol="0">
            <a:spAutoFit/>
          </a:bodyPr>
          <a:lstStyle/>
          <a:p>
            <a:r>
              <a:rPr lang="en-US" sz="1700">
                <a:solidFill>
                  <a:srgbClr val="59C7E5"/>
                </a:solidFill>
                <a:latin typeface="Geometr415 Md BT" panose="020B0602020204020303" pitchFamily="34" charset="0"/>
              </a:rPr>
              <a:t>STRENGTHENING THE VOICES OF CASA STATEWIDE</a:t>
            </a:r>
            <a:r>
              <a:rPr lang="en-US" sz="1500" b="0" baseline="30000">
                <a:solidFill>
                  <a:srgbClr val="59C7E5"/>
                </a:solidFill>
                <a:latin typeface="Arial" panose="020B0604020202020204" pitchFamily="34" charset="0"/>
                <a:cs typeface="Arial" panose="020B0604020202020204" pitchFamily="34" charset="0"/>
              </a:rPr>
              <a:t>™</a:t>
            </a:r>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41794" y="439898"/>
            <a:ext cx="1456944" cy="1238196"/>
          </a:xfrm>
          <a:prstGeom prst="rect">
            <a:avLst/>
          </a:prstGeom>
        </p:spPr>
      </p:pic>
      <p:sp>
        <p:nvSpPr>
          <p:cNvPr id="16" name="Text Placeholder 15"/>
          <p:cNvSpPr>
            <a:spLocks noGrp="1"/>
          </p:cNvSpPr>
          <p:nvPr>
            <p:ph type="body" sz="quarter" idx="10" hasCustomPrompt="1"/>
          </p:nvPr>
        </p:nvSpPr>
        <p:spPr>
          <a:xfrm>
            <a:off x="906463" y="2508250"/>
            <a:ext cx="7339012" cy="3681413"/>
          </a:xfrm>
        </p:spPr>
        <p:txBody>
          <a:bodyPr anchor="ctr">
            <a:normAutofit/>
          </a:bodyPr>
          <a:lstStyle>
            <a:lvl1pPr marL="0" indent="0" algn="ctr">
              <a:buNone/>
              <a:defRPr sz="60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lvl="0"/>
            <a:r>
              <a:rPr lang="en-US" sz="6000">
                <a:latin typeface="Geometr415 Blk BT" panose="020B0802020204020303" pitchFamily="34" charset="0"/>
              </a:rPr>
              <a:t>Title</a:t>
            </a:r>
            <a:endParaRPr lang="en-US"/>
          </a:p>
        </p:txBody>
      </p:sp>
    </p:spTree>
    <p:custDataLst>
      <p:tags r:id="rId1"/>
    </p:custDataLst>
    <p:extLst>
      <p:ext uri="{BB962C8B-B14F-4D97-AF65-F5344CB8AC3E}">
        <p14:creationId xmlns:p14="http://schemas.microsoft.com/office/powerpoint/2010/main" val="2571075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62BD1EC-FA22-4BD4-AD23-C18817D00FD6}"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76AEF-8D09-4CBB-9900-FFA7D6B5EF63}" type="slidenum">
              <a:rPr lang="en-US" smtClean="0"/>
              <a:t>‹#›</a:t>
            </a:fld>
            <a:endParaRPr lang="en-US"/>
          </a:p>
        </p:txBody>
      </p:sp>
    </p:spTree>
    <p:extLst>
      <p:ext uri="{BB962C8B-B14F-4D97-AF65-F5344CB8AC3E}">
        <p14:creationId xmlns:p14="http://schemas.microsoft.com/office/powerpoint/2010/main" val="1122426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2BD1EC-FA22-4BD4-AD23-C18817D00FD6}"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76AEF-8D09-4CBB-9900-FFA7D6B5EF63}" type="slidenum">
              <a:rPr lang="en-US" smtClean="0"/>
              <a:t>‹#›</a:t>
            </a:fld>
            <a:endParaRPr lang="en-US"/>
          </a:p>
        </p:txBody>
      </p:sp>
    </p:spTree>
    <p:extLst>
      <p:ext uri="{BB962C8B-B14F-4D97-AF65-F5344CB8AC3E}">
        <p14:creationId xmlns:p14="http://schemas.microsoft.com/office/powerpoint/2010/main" val="2894197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2BD1EC-FA22-4BD4-AD23-C18817D00FD6}"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76AEF-8D09-4CBB-9900-FFA7D6B5EF63}" type="slidenum">
              <a:rPr lang="en-US" smtClean="0"/>
              <a:t>‹#›</a:t>
            </a:fld>
            <a:endParaRPr lang="en-US"/>
          </a:p>
        </p:txBody>
      </p:sp>
    </p:spTree>
    <p:extLst>
      <p:ext uri="{BB962C8B-B14F-4D97-AF65-F5344CB8AC3E}">
        <p14:creationId xmlns:p14="http://schemas.microsoft.com/office/powerpoint/2010/main" val="3812240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2BD1EC-FA22-4BD4-AD23-C18817D00FD6}" type="datetimeFigureOut">
              <a:rPr lang="en-US" smtClean="0"/>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76AEF-8D09-4CBB-9900-FFA7D6B5EF63}" type="slidenum">
              <a:rPr lang="en-US" smtClean="0"/>
              <a:t>‹#›</a:t>
            </a:fld>
            <a:endParaRPr lang="en-US"/>
          </a:p>
        </p:txBody>
      </p:sp>
    </p:spTree>
    <p:extLst>
      <p:ext uri="{BB962C8B-B14F-4D97-AF65-F5344CB8AC3E}">
        <p14:creationId xmlns:p14="http://schemas.microsoft.com/office/powerpoint/2010/main" val="2478256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2BD1EC-FA22-4BD4-AD23-C18817D00FD6}" type="datetimeFigureOut">
              <a:rPr lang="en-US" smtClean="0"/>
              <a:t>9/11/2023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76AEF-8D09-4CBB-9900-FFA7D6B5EF63}" type="slidenum">
              <a:rPr lang="en-US" smtClean="0"/>
              <a:t>‹#›</a:t>
            </a:fld>
            <a:endParaRPr lang="en-US"/>
          </a:p>
        </p:txBody>
      </p:sp>
    </p:spTree>
    <p:extLst>
      <p:ext uri="{BB962C8B-B14F-4D97-AF65-F5344CB8AC3E}">
        <p14:creationId xmlns:p14="http://schemas.microsoft.com/office/powerpoint/2010/main" val="3862594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2BD1EC-FA22-4BD4-AD23-C18817D00FD6}" type="datetimeFigureOut">
              <a:rPr lang="en-US" smtClean="0"/>
              <a:t>9/11/2023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76AEF-8D09-4CBB-9900-FFA7D6B5EF63}" type="slidenum">
              <a:rPr lang="en-US" smtClean="0"/>
              <a:t>‹#›</a:t>
            </a:fld>
            <a:endParaRPr lang="en-US"/>
          </a:p>
        </p:txBody>
      </p:sp>
    </p:spTree>
    <p:extLst>
      <p:ext uri="{BB962C8B-B14F-4D97-AF65-F5344CB8AC3E}">
        <p14:creationId xmlns:p14="http://schemas.microsoft.com/office/powerpoint/2010/main" val="1174842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BD1EC-FA22-4BD4-AD23-C18817D00FD6}" type="datetimeFigureOut">
              <a:rPr lang="en-US" smtClean="0"/>
              <a:t>9/11/2023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76AEF-8D09-4CBB-9900-FFA7D6B5EF63}" type="slidenum">
              <a:rPr lang="en-US" smtClean="0"/>
              <a:t>‹#›</a:t>
            </a:fld>
            <a:endParaRPr lang="en-US"/>
          </a:p>
        </p:txBody>
      </p:sp>
    </p:spTree>
    <p:extLst>
      <p:ext uri="{BB962C8B-B14F-4D97-AF65-F5344CB8AC3E}">
        <p14:creationId xmlns:p14="http://schemas.microsoft.com/office/powerpoint/2010/main" val="2359368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2BD1EC-FA22-4BD4-AD23-C18817D00FD6}" type="datetimeFigureOut">
              <a:rPr lang="en-US" smtClean="0"/>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76AEF-8D09-4CBB-9900-FFA7D6B5EF63}" type="slidenum">
              <a:rPr lang="en-US" smtClean="0"/>
              <a:t>‹#›</a:t>
            </a:fld>
            <a:endParaRPr lang="en-US"/>
          </a:p>
        </p:txBody>
      </p:sp>
    </p:spTree>
    <p:extLst>
      <p:ext uri="{BB962C8B-B14F-4D97-AF65-F5344CB8AC3E}">
        <p14:creationId xmlns:p14="http://schemas.microsoft.com/office/powerpoint/2010/main" val="119639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2BD1EC-FA22-4BD4-AD23-C18817D00FD6}" type="datetimeFigureOut">
              <a:rPr lang="en-US" smtClean="0"/>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76AEF-8D09-4CBB-9900-FFA7D6B5EF63}" type="slidenum">
              <a:rPr lang="en-US" smtClean="0"/>
              <a:t>‹#›</a:t>
            </a:fld>
            <a:endParaRPr lang="en-US"/>
          </a:p>
        </p:txBody>
      </p:sp>
    </p:spTree>
    <p:extLst>
      <p:ext uri="{BB962C8B-B14F-4D97-AF65-F5344CB8AC3E}">
        <p14:creationId xmlns:p14="http://schemas.microsoft.com/office/powerpoint/2010/main" val="1137562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2BD1EC-FA22-4BD4-AD23-C18817D00FD6}"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76AEF-8D09-4CBB-9900-FFA7D6B5EF63}" type="slidenum">
              <a:rPr lang="en-US" smtClean="0"/>
              <a:t>‹#›</a:t>
            </a:fld>
            <a:endParaRPr lang="en-US"/>
          </a:p>
        </p:txBody>
      </p:sp>
    </p:spTree>
    <p:extLst>
      <p:ext uri="{BB962C8B-B14F-4D97-AF65-F5344CB8AC3E}">
        <p14:creationId xmlns:p14="http://schemas.microsoft.com/office/powerpoint/2010/main" val="425246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pic>
        <p:nvPicPr>
          <p:cNvPr id="6" name="Picture 3"/>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3164" b="82825"/>
          <a:stretch/>
        </p:blipFill>
        <p:spPr bwMode="auto">
          <a:xfrm>
            <a:off x="0" y="-10758"/>
            <a:ext cx="9143999" cy="333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userDrawn="1"/>
        </p:nvSpPr>
        <p:spPr>
          <a:xfrm>
            <a:off x="-1" y="6677190"/>
            <a:ext cx="9144000" cy="246221"/>
          </a:xfrm>
          <a:prstGeom prst="rect">
            <a:avLst/>
          </a:prstGeom>
          <a:solidFill>
            <a:srgbClr val="3AC1E1"/>
          </a:solidFill>
        </p:spPr>
        <p:txBody>
          <a:bodyPr wrap="square" rtlCol="0">
            <a:spAutoFit/>
          </a:bodyPr>
          <a:lstStyle/>
          <a:p>
            <a:pPr algn="ctr"/>
            <a:endParaRPr lang="en-US" sz="1000">
              <a:solidFill>
                <a:schemeClr val="accent5">
                  <a:lumMod val="50000"/>
                </a:schemeClr>
              </a:solidFill>
              <a:effectLst>
                <a:outerShdw blurRad="50800" dist="38100" dir="2700000" algn="tl" rotWithShape="0">
                  <a:prstClr val="black">
                    <a:alpha val="40000"/>
                  </a:prstClr>
                </a:outerShdw>
              </a:effectLst>
              <a:latin typeface="Geometr415 Md BT" panose="020B0602020204020303" pitchFamily="34" charset="0"/>
            </a:endParaRPr>
          </a:p>
        </p:txBody>
      </p:sp>
      <p:sp>
        <p:nvSpPr>
          <p:cNvPr id="8" name="Rectangle 7"/>
          <p:cNvSpPr/>
          <p:nvPr userDrawn="1"/>
        </p:nvSpPr>
        <p:spPr>
          <a:xfrm>
            <a:off x="2" y="6199292"/>
            <a:ext cx="9143999" cy="45719"/>
          </a:xfrm>
          <a:prstGeom prst="rect">
            <a:avLst/>
          </a:prstGeom>
          <a:solidFill>
            <a:srgbClr val="ED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 y="6579311"/>
            <a:ext cx="9143999" cy="45719"/>
          </a:xfrm>
          <a:prstGeom prst="rect">
            <a:avLst/>
          </a:prstGeom>
          <a:solidFill>
            <a:srgbClr val="2A4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1781939" y="6218502"/>
            <a:ext cx="5489323" cy="353943"/>
          </a:xfrm>
          <a:prstGeom prst="rect">
            <a:avLst/>
          </a:prstGeom>
          <a:noFill/>
        </p:spPr>
        <p:txBody>
          <a:bodyPr wrap="none" rtlCol="0">
            <a:spAutoFit/>
          </a:bodyPr>
          <a:lstStyle/>
          <a:p>
            <a:r>
              <a:rPr lang="en-US" sz="1700">
                <a:solidFill>
                  <a:srgbClr val="59C7E5"/>
                </a:solidFill>
                <a:latin typeface="Geometr415 Md BT" panose="020B0602020204020303" pitchFamily="34" charset="0"/>
              </a:rPr>
              <a:t>STRENGTHENING THE VOICES OF CASA STATEWIDE</a:t>
            </a:r>
            <a:endParaRPr lang="en-US" sz="1500" b="0" baseline="30000">
              <a:solidFill>
                <a:srgbClr val="59C7E5"/>
              </a:solidFill>
              <a:latin typeface="Geometr415 Md BT" panose="020B0602020204020303" pitchFamily="34" charset="0"/>
            </a:endParaRPr>
          </a:p>
        </p:txBody>
      </p:sp>
      <p:sp>
        <p:nvSpPr>
          <p:cNvPr id="14" name="Text Placeholder 13"/>
          <p:cNvSpPr>
            <a:spLocks noGrp="1"/>
          </p:cNvSpPr>
          <p:nvPr>
            <p:ph type="body" sz="quarter" idx="10" hasCustomPrompt="1"/>
          </p:nvPr>
        </p:nvSpPr>
        <p:spPr>
          <a:xfrm>
            <a:off x="914400" y="690563"/>
            <a:ext cx="7324725" cy="908082"/>
          </a:xfrm>
        </p:spPr>
        <p:txBody>
          <a:bodyPr anchor="ctr">
            <a:normAutofit/>
          </a:bodyPr>
          <a:lstStyle>
            <a:lvl1pPr marL="0" indent="0" algn="ctr">
              <a:buFontTx/>
              <a:buNone/>
              <a:defRPr sz="48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lvl="0"/>
            <a:r>
              <a:rPr lang="en-US">
                <a:latin typeface="Geometr415 Blk BT" panose="020B0802020204020303" pitchFamily="34" charset="0"/>
              </a:rPr>
              <a:t>Agenda:</a:t>
            </a:r>
          </a:p>
        </p:txBody>
      </p:sp>
      <p:sp>
        <p:nvSpPr>
          <p:cNvPr id="11" name="Text Placeholder 13"/>
          <p:cNvSpPr>
            <a:spLocks noGrp="1"/>
          </p:cNvSpPr>
          <p:nvPr>
            <p:ph type="body" sz="quarter" idx="11" hasCustomPrompt="1"/>
          </p:nvPr>
        </p:nvSpPr>
        <p:spPr>
          <a:xfrm>
            <a:off x="914400" y="1880327"/>
            <a:ext cx="7324725" cy="4037282"/>
          </a:xfrm>
        </p:spPr>
        <p:txBody>
          <a:bodyPr anchor="t">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36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marL="685800" marR="0" lvl="0" indent="-685800" algn="ctr" defTabSz="914400" rtl="0" eaLnBrk="1" fontAlgn="auto" latinLnBrk="0" hangingPunct="1">
              <a:lnSpc>
                <a:spcPct val="90000"/>
              </a:lnSpc>
              <a:spcBef>
                <a:spcPts val="1000"/>
              </a:spcBef>
              <a:spcAft>
                <a:spcPts val="0"/>
              </a:spcAft>
              <a:buClrTx/>
              <a:buSzTx/>
              <a:buFontTx/>
              <a:buBlip>
                <a:blip r:embed="rId4"/>
              </a:buBlip>
              <a:tabLst/>
              <a:defRPr/>
            </a:pPr>
            <a:r>
              <a:rPr lang="en-US">
                <a:latin typeface="Geometr415 Blk BT" panose="020B0802020204020303" pitchFamily="34" charset="0"/>
              </a:rPr>
              <a:t>Lorem ipsum</a:t>
            </a:r>
          </a:p>
          <a:p>
            <a:pPr marL="685800" marR="0" lvl="0" indent="-685800" algn="ctr" defTabSz="914400" rtl="0" eaLnBrk="1" fontAlgn="auto" latinLnBrk="0" hangingPunct="1">
              <a:lnSpc>
                <a:spcPct val="90000"/>
              </a:lnSpc>
              <a:spcBef>
                <a:spcPts val="1000"/>
              </a:spcBef>
              <a:spcAft>
                <a:spcPts val="0"/>
              </a:spcAft>
              <a:buClrTx/>
              <a:buSzTx/>
              <a:buFontTx/>
              <a:buBlip>
                <a:blip r:embed="rId4"/>
              </a:buBlip>
              <a:tabLst/>
              <a:defRPr/>
            </a:pPr>
            <a:r>
              <a:rPr lang="en-US">
                <a:latin typeface="Geometr415 Blk BT" panose="020B0802020204020303" pitchFamily="34" charset="0"/>
              </a:rPr>
              <a:t>Lorem ipsum</a:t>
            </a:r>
          </a:p>
          <a:p>
            <a:pPr marL="685800" marR="0" lvl="0" indent="-685800" algn="ctr" defTabSz="914400" rtl="0" eaLnBrk="1" fontAlgn="auto" latinLnBrk="0" hangingPunct="1">
              <a:lnSpc>
                <a:spcPct val="90000"/>
              </a:lnSpc>
              <a:spcBef>
                <a:spcPts val="1000"/>
              </a:spcBef>
              <a:spcAft>
                <a:spcPts val="0"/>
              </a:spcAft>
              <a:buClrTx/>
              <a:buSzTx/>
              <a:buFontTx/>
              <a:buBlip>
                <a:blip r:embed="rId4"/>
              </a:buBlip>
              <a:tabLst/>
              <a:defRPr/>
            </a:pPr>
            <a:r>
              <a:rPr lang="en-US">
                <a:latin typeface="Geometr415 Blk BT" panose="020B0802020204020303" pitchFamily="34" charset="0"/>
              </a:rPr>
              <a:t>Lorem ipsum</a:t>
            </a:r>
          </a:p>
          <a:p>
            <a:pPr marL="685800" marR="0" lvl="0" indent="-685800" algn="ctr" defTabSz="914400" rtl="0" eaLnBrk="1" fontAlgn="auto" latinLnBrk="0" hangingPunct="1">
              <a:lnSpc>
                <a:spcPct val="90000"/>
              </a:lnSpc>
              <a:spcBef>
                <a:spcPts val="1000"/>
              </a:spcBef>
              <a:spcAft>
                <a:spcPts val="0"/>
              </a:spcAft>
              <a:buClrTx/>
              <a:buSzTx/>
              <a:buFontTx/>
              <a:buBlip>
                <a:blip r:embed="rId4"/>
              </a:buBlip>
              <a:tabLst/>
              <a:defRPr/>
            </a:pPr>
            <a:r>
              <a:rPr lang="en-US">
                <a:latin typeface="Geometr415 Blk BT" panose="020B0802020204020303" pitchFamily="34" charset="0"/>
              </a:rPr>
              <a:t>Lorem ipsum</a:t>
            </a:r>
          </a:p>
          <a:p>
            <a:pPr marL="685800" marR="0" lvl="0" indent="-685800" algn="ctr" defTabSz="914400" rtl="0" eaLnBrk="1" fontAlgn="auto" latinLnBrk="0" hangingPunct="1">
              <a:lnSpc>
                <a:spcPct val="90000"/>
              </a:lnSpc>
              <a:spcBef>
                <a:spcPts val="1000"/>
              </a:spcBef>
              <a:spcAft>
                <a:spcPts val="0"/>
              </a:spcAft>
              <a:buClrTx/>
              <a:buSzTx/>
              <a:buFontTx/>
              <a:buBlip>
                <a:blip r:embed="rId4"/>
              </a:buBlip>
              <a:tabLst/>
              <a:defRPr/>
            </a:pPr>
            <a:r>
              <a:rPr lang="en-US">
                <a:latin typeface="Geometr415 Blk BT" panose="020B0802020204020303" pitchFamily="34" charset="0"/>
              </a:rPr>
              <a:t>Lorem ipsum</a:t>
            </a:r>
          </a:p>
          <a:p>
            <a:pPr marL="685800" marR="0" lvl="0" indent="-685800" algn="ctr" defTabSz="914400" rtl="0" eaLnBrk="1" fontAlgn="auto" latinLnBrk="0" hangingPunct="1">
              <a:lnSpc>
                <a:spcPct val="90000"/>
              </a:lnSpc>
              <a:spcBef>
                <a:spcPts val="1000"/>
              </a:spcBef>
              <a:spcAft>
                <a:spcPts val="0"/>
              </a:spcAft>
              <a:buClrTx/>
              <a:buSzTx/>
              <a:buFontTx/>
              <a:buBlip>
                <a:blip r:embed="rId4"/>
              </a:buBlip>
              <a:tabLst/>
              <a:defRPr/>
            </a:pPr>
            <a:r>
              <a:rPr lang="en-US">
                <a:latin typeface="Geometr415 Blk BT" panose="020B0802020204020303" pitchFamily="34" charset="0"/>
              </a:rPr>
              <a:t>Lorem ipsum</a:t>
            </a:r>
          </a:p>
        </p:txBody>
      </p:sp>
      <p:sp>
        <p:nvSpPr>
          <p:cNvPr id="2" name="Date Placeholder 1"/>
          <p:cNvSpPr>
            <a:spLocks noGrp="1"/>
          </p:cNvSpPr>
          <p:nvPr>
            <p:ph type="dt" sz="half" idx="12"/>
          </p:nvPr>
        </p:nvSpPr>
        <p:spPr>
          <a:xfrm>
            <a:off x="0" y="6617737"/>
            <a:ext cx="2057400" cy="365125"/>
          </a:xfrm>
        </p:spPr>
        <p:txBody>
          <a:bodyPr/>
          <a:lstStyle>
            <a:lvl1pPr>
              <a:defRPr>
                <a:solidFill>
                  <a:srgbClr val="002060"/>
                </a:solidFill>
              </a:defRPr>
            </a:lvl1pPr>
          </a:lstStyle>
          <a:p>
            <a:r>
              <a:rPr lang="en-US"/>
              <a:t>1.24.2020</a:t>
            </a:r>
          </a:p>
        </p:txBody>
      </p:sp>
      <p:sp>
        <p:nvSpPr>
          <p:cNvPr id="4" name="Slide Number Placeholder 3"/>
          <p:cNvSpPr>
            <a:spLocks noGrp="1"/>
          </p:cNvSpPr>
          <p:nvPr>
            <p:ph type="sldNum" sz="quarter" idx="14"/>
          </p:nvPr>
        </p:nvSpPr>
        <p:spPr>
          <a:xfrm>
            <a:off x="7086600" y="6625030"/>
            <a:ext cx="2057400" cy="365125"/>
          </a:xfrm>
        </p:spPr>
        <p:txBody>
          <a:bodyPr/>
          <a:lstStyle>
            <a:lvl1pPr>
              <a:defRPr>
                <a:solidFill>
                  <a:srgbClr val="002060"/>
                </a:solidFill>
              </a:defRPr>
            </a:lvl1pPr>
          </a:lstStyle>
          <a:p>
            <a:fld id="{EDBFD923-9BC1-4A4F-9CB2-75157E56024C}" type="slidenum">
              <a:rPr lang="en-US" smtClean="0"/>
              <a:pPr/>
              <a:t>‹#›</a:t>
            </a:fld>
            <a:endParaRPr lang="en-US"/>
          </a:p>
        </p:txBody>
      </p:sp>
    </p:spTree>
    <p:custDataLst>
      <p:tags r:id="rId1"/>
    </p:custDataLst>
    <p:extLst>
      <p:ext uri="{BB962C8B-B14F-4D97-AF65-F5344CB8AC3E}">
        <p14:creationId xmlns:p14="http://schemas.microsoft.com/office/powerpoint/2010/main" val="35475878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2BD1EC-FA22-4BD4-AD23-C18817D00FD6}"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76AEF-8D09-4CBB-9900-FFA7D6B5EF63}" type="slidenum">
              <a:rPr lang="en-US" smtClean="0"/>
              <a:t>‹#›</a:t>
            </a:fld>
            <a:endParaRPr lang="en-US"/>
          </a:p>
        </p:txBody>
      </p:sp>
    </p:spTree>
    <p:extLst>
      <p:ext uri="{BB962C8B-B14F-4D97-AF65-F5344CB8AC3E}">
        <p14:creationId xmlns:p14="http://schemas.microsoft.com/office/powerpoint/2010/main" val="1536543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3814700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838200"/>
          </a:xfrm>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a:xfrm>
            <a:off x="457200" y="1981200"/>
            <a:ext cx="8229600" cy="4525963"/>
          </a:xfrm>
        </p:spPr>
        <p:txBody>
          <a:bodyPr>
            <a:normAutofit/>
          </a:bodyPr>
          <a:lstStyle>
            <a:lvl1pPr>
              <a:spcBef>
                <a:spcPts val="1200"/>
              </a:spcBef>
              <a:defRPr sz="3600"/>
            </a:lvl1pPr>
            <a:lvl2pPr>
              <a:spcBef>
                <a:spcPts val="1200"/>
              </a:spcBef>
              <a:defRPr sz="3200"/>
            </a:lvl2pPr>
            <a:lvl3pPr>
              <a:spcBef>
                <a:spcPts val="1200"/>
              </a:spcBef>
              <a:defRPr sz="2800"/>
            </a:lvl3pPr>
            <a:lvl4pPr>
              <a:spcBef>
                <a:spcPts val="1200"/>
              </a:spcBef>
              <a:defRPr sz="2400"/>
            </a:lvl4pPr>
            <a:lvl5pPr>
              <a:spcBef>
                <a:spcPts val="1200"/>
              </a:spcBef>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457950"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DE99B-6B53-4E16-881D-4D0671900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94312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a:defRPr>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069248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332037"/>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332037"/>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4"/>
          </p:nvPr>
        </p:nvSpPr>
        <p:spPr>
          <a:xfrm>
            <a:off x="6457950"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DE99B-6B53-4E16-881D-4D0671900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94088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Title 1"/>
          <p:cNvSpPr>
            <a:spLocks noGrp="1"/>
          </p:cNvSpPr>
          <p:nvPr>
            <p:ph type="title"/>
          </p:nvPr>
        </p:nvSpPr>
        <p:spPr>
          <a:xfrm>
            <a:off x="420687" y="855347"/>
            <a:ext cx="3008313" cy="1162050"/>
          </a:xfrm>
        </p:spPr>
        <p:txBody>
          <a:bodyPr anchor="b"/>
          <a:lstStyle>
            <a:lvl1pPr algn="l">
              <a:defRPr sz="2000" b="1"/>
            </a:lvl1pPr>
          </a:lstStyle>
          <a:p>
            <a:r>
              <a:rPr lang="en-US"/>
              <a:t>Click to edit Master title style</a:t>
            </a:r>
          </a:p>
        </p:txBody>
      </p:sp>
      <p:sp>
        <p:nvSpPr>
          <p:cNvPr id="6" name="Content Placeholder 2"/>
          <p:cNvSpPr>
            <a:spLocks noGrp="1"/>
          </p:cNvSpPr>
          <p:nvPr>
            <p:ph idx="1"/>
          </p:nvPr>
        </p:nvSpPr>
        <p:spPr>
          <a:xfrm>
            <a:off x="3575050" y="1227846"/>
            <a:ext cx="5111750" cy="54015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3"/>
          <p:cNvSpPr>
            <a:spLocks noGrp="1"/>
          </p:cNvSpPr>
          <p:nvPr>
            <p:ph type="body" sz="half" idx="2"/>
          </p:nvPr>
        </p:nvSpPr>
        <p:spPr>
          <a:xfrm>
            <a:off x="420687" y="2135506"/>
            <a:ext cx="3008313" cy="41890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4"/>
          </p:nvPr>
        </p:nvSpPr>
        <p:spPr>
          <a:xfrm>
            <a:off x="6457950"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DE99B-6B53-4E16-881D-4D0671900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2714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Title 1"/>
          <p:cNvSpPr>
            <a:spLocks noGrp="1"/>
          </p:cNvSpPr>
          <p:nvPr>
            <p:ph type="title"/>
          </p:nvPr>
        </p:nvSpPr>
        <p:spPr>
          <a:xfrm>
            <a:off x="1792288" y="5105400"/>
            <a:ext cx="5486400" cy="567690"/>
          </a:xfrm>
        </p:spPr>
        <p:txBody>
          <a:bodyPr anchor="b"/>
          <a:lstStyle>
            <a:lvl1pPr algn="l">
              <a:defRPr sz="2000" b="1"/>
            </a:lvl1pPr>
          </a:lstStyle>
          <a:p>
            <a:r>
              <a:rPr lang="en-US"/>
              <a:t>Click to edit Master title style</a:t>
            </a:r>
          </a:p>
        </p:txBody>
      </p:sp>
      <p:sp>
        <p:nvSpPr>
          <p:cNvPr id="6" name="Picture Placeholder 2"/>
          <p:cNvSpPr>
            <a:spLocks noGrp="1"/>
          </p:cNvSpPr>
          <p:nvPr>
            <p:ph type="pic" idx="1"/>
          </p:nvPr>
        </p:nvSpPr>
        <p:spPr>
          <a:xfrm>
            <a:off x="1792288" y="9144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Text Placeholder 3"/>
          <p:cNvSpPr>
            <a:spLocks noGrp="1"/>
          </p:cNvSpPr>
          <p:nvPr>
            <p:ph type="body" sz="half" idx="2"/>
          </p:nvPr>
        </p:nvSpPr>
        <p:spPr>
          <a:xfrm>
            <a:off x="1792288" y="5673090"/>
            <a:ext cx="5486400" cy="80391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5"/>
          <p:cNvSpPr>
            <a:spLocks noGrp="1"/>
          </p:cNvSpPr>
          <p:nvPr>
            <p:ph type="sldNum" sz="quarter" idx="4"/>
          </p:nvPr>
        </p:nvSpPr>
        <p:spPr>
          <a:xfrm>
            <a:off x="6457950"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DE99B-6B53-4E16-881D-4D0671900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55238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pic>
        <p:nvPicPr>
          <p:cNvPr id="3" name="Picture 2" descr="199C 45pct.jpg"/>
          <p:cNvPicPr>
            <a:picLocks noChangeAspect="1"/>
          </p:cNvPicPr>
          <p:nvPr userDrawn="1"/>
        </p:nvPicPr>
        <p:blipFill>
          <a:blip r:embed="rId2" cstate="print"/>
          <a:srcRect l="758" t="758" r="758" b="1339"/>
          <a:stretch>
            <a:fillRect/>
          </a:stretch>
        </p:blipFill>
        <p:spPr>
          <a:xfrm>
            <a:off x="318944" y="308162"/>
            <a:ext cx="8506114" cy="5620237"/>
          </a:xfrm>
          <a:prstGeom prst="rect">
            <a:avLst/>
          </a:prstGeom>
        </p:spPr>
      </p:pic>
      <p:pic>
        <p:nvPicPr>
          <p:cNvPr id="5" name="Signature"/>
          <p:cNvPicPr>
            <a:picLocks noChangeAspect="1" noChangeArrowheads="1"/>
          </p:cNvPicPr>
          <p:nvPr userDrawn="1"/>
        </p:nvPicPr>
        <p:blipFill>
          <a:blip r:embed="rId3" cstate="print"/>
          <a:srcRect/>
          <a:stretch>
            <a:fillRect/>
          </a:stretch>
        </p:blipFill>
        <p:spPr bwMode="auto">
          <a:xfrm>
            <a:off x="6812550" y="6173914"/>
            <a:ext cx="1845098" cy="516367"/>
          </a:xfrm>
          <a:prstGeom prst="rect">
            <a:avLst/>
          </a:prstGeom>
          <a:noFill/>
          <a:ln w="12700">
            <a:noFill/>
            <a:miter lim="800000"/>
            <a:headEnd/>
            <a:tailEnd/>
          </a:ln>
        </p:spPr>
      </p:pic>
      <p:sp>
        <p:nvSpPr>
          <p:cNvPr id="12" name="Text Placeholder 11"/>
          <p:cNvSpPr>
            <a:spLocks noGrp="1"/>
          </p:cNvSpPr>
          <p:nvPr>
            <p:ph type="body" sz="quarter" idx="15"/>
          </p:nvPr>
        </p:nvSpPr>
        <p:spPr>
          <a:xfrm>
            <a:off x="789709" y="1637852"/>
            <a:ext cx="5810596" cy="1778692"/>
          </a:xfrm>
          <a:prstGeom prst="rect">
            <a:avLst/>
          </a:prstGeom>
        </p:spPr>
        <p:txBody>
          <a:bodyPr lIns="0" tIns="0" rIns="0" bIns="0"/>
          <a:lstStyle>
            <a:lvl1pPr marL="0" indent="0">
              <a:spcBef>
                <a:spcPts val="0"/>
              </a:spcBef>
              <a:spcAft>
                <a:spcPts val="2030"/>
              </a:spcAft>
              <a:buNone/>
              <a:defRPr sz="4412">
                <a:solidFill>
                  <a:schemeClr val="bg1"/>
                </a:solidFill>
              </a:defRPr>
            </a:lvl1pPr>
            <a:lvl2pPr marL="0" indent="0">
              <a:spcBef>
                <a:spcPts val="0"/>
              </a:spcBef>
              <a:buNone/>
              <a:defRPr sz="1588">
                <a:solidFill>
                  <a:schemeClr val="bg1"/>
                </a:solidFill>
              </a:defRPr>
            </a:lvl2pPr>
          </a:lstStyle>
          <a:p>
            <a:pPr lvl="0"/>
            <a:r>
              <a:rPr lang="en-US"/>
              <a:t>Click to edit Master text styles</a:t>
            </a:r>
          </a:p>
          <a:p>
            <a:pPr lvl="1"/>
            <a:r>
              <a:rPr lang="en-US"/>
              <a:t>Second level</a:t>
            </a:r>
          </a:p>
        </p:txBody>
      </p:sp>
      <p:sp>
        <p:nvSpPr>
          <p:cNvPr id="8" name="Rectangle 7"/>
          <p:cNvSpPr/>
          <p:nvPr userDrawn="1"/>
        </p:nvSpPr>
        <p:spPr>
          <a:xfrm>
            <a:off x="778741" y="6219062"/>
            <a:ext cx="5761272" cy="366639"/>
          </a:xfrm>
          <a:prstGeom prst="rect">
            <a:avLst/>
          </a:prstGeom>
        </p:spPr>
        <p:txBody>
          <a:bodyPr wrap="square" lIns="0" tIns="0" rIns="0" bIns="0">
            <a:spAutoFit/>
          </a:bodyPr>
          <a:lstStyle/>
          <a:p>
            <a:pPr defTabSz="899010">
              <a:defRPr/>
            </a:pPr>
            <a:r>
              <a:rPr lang="en-US" sz="794">
                <a:solidFill>
                  <a:srgbClr val="808080"/>
                </a:solidFill>
                <a:cs typeface="Arial" pitchFamily="34" charset="0"/>
              </a:rPr>
              <a:t>Advice services offered through Vanguard Institutional Advisory Services</a:t>
            </a:r>
            <a:r>
              <a:rPr lang="en-US" sz="794" baseline="30000">
                <a:solidFill>
                  <a:srgbClr val="808080"/>
                </a:solidFill>
                <a:cs typeface="Arial" pitchFamily="34" charset="0"/>
              </a:rPr>
              <a:t>®</a:t>
            </a:r>
            <a:r>
              <a:rPr lang="en-US" sz="794">
                <a:solidFill>
                  <a:srgbClr val="808080"/>
                </a:solidFill>
                <a:cs typeface="Arial" pitchFamily="34" charset="0"/>
              </a:rPr>
              <a:t> are provided by Vanguard Advisers, Inc., </a:t>
            </a:r>
            <a:br>
              <a:rPr lang="en-US" sz="794">
                <a:solidFill>
                  <a:srgbClr val="808080"/>
                </a:solidFill>
                <a:cs typeface="Arial" pitchFamily="34" charset="0"/>
              </a:rPr>
            </a:br>
            <a:r>
              <a:rPr lang="en-US" sz="794">
                <a:solidFill>
                  <a:srgbClr val="808080"/>
                </a:solidFill>
                <a:cs typeface="Arial" pitchFamily="34" charset="0"/>
              </a:rPr>
              <a:t>a registered investment advisor.</a:t>
            </a:r>
          </a:p>
          <a:p>
            <a:pPr defTabSz="899010">
              <a:defRPr/>
            </a:pPr>
            <a:r>
              <a:rPr lang="en-US" sz="794">
                <a:solidFill>
                  <a:srgbClr val="808080"/>
                </a:solidFill>
                <a:cs typeface="Arial" pitchFamily="34" charset="0"/>
              </a:rPr>
              <a:t>For institutional investor use only. Not for public distribution. Client-specific data is considered CONFIDENTIAL.</a:t>
            </a:r>
          </a:p>
        </p:txBody>
      </p:sp>
    </p:spTree>
    <p:extLst>
      <p:ext uri="{BB962C8B-B14F-4D97-AF65-F5344CB8AC3E}">
        <p14:creationId xmlns:p14="http://schemas.microsoft.com/office/powerpoint/2010/main" val="42869404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3/4 CUT COVER">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318943" y="5130399"/>
            <a:ext cx="6624205" cy="244411"/>
          </a:xfrm>
          <a:prstGeom prst="rect">
            <a:avLst/>
          </a:prstGeom>
        </p:spPr>
        <p:txBody>
          <a:bodyPr/>
          <a:lstStyle>
            <a:lvl1pPr marL="0" indent="0">
              <a:lnSpc>
                <a:spcPct val="100000"/>
              </a:lnSpc>
              <a:spcBef>
                <a:spcPts val="0"/>
              </a:spcBef>
              <a:spcAft>
                <a:spcPts val="1059"/>
              </a:spcAft>
              <a:buNone/>
              <a:defRPr sz="1588"/>
            </a:lvl1pPr>
          </a:lstStyle>
          <a:p>
            <a:pPr lvl="0"/>
            <a:r>
              <a:rPr lang="en-US"/>
              <a:t>Company</a:t>
            </a:r>
          </a:p>
        </p:txBody>
      </p:sp>
      <p:sp>
        <p:nvSpPr>
          <p:cNvPr id="11" name="Text Placeholder 10"/>
          <p:cNvSpPr>
            <a:spLocks noGrp="1"/>
          </p:cNvSpPr>
          <p:nvPr>
            <p:ph type="body" sz="quarter" idx="11" hasCustomPrompt="1"/>
          </p:nvPr>
        </p:nvSpPr>
        <p:spPr>
          <a:xfrm>
            <a:off x="318943" y="5743839"/>
            <a:ext cx="6624205" cy="325881"/>
          </a:xfrm>
          <a:prstGeom prst="rect">
            <a:avLst/>
          </a:prstGeom>
        </p:spPr>
        <p:txBody>
          <a:bodyPr/>
          <a:lstStyle>
            <a:lvl1pPr marL="0" indent="0">
              <a:lnSpc>
                <a:spcPct val="100000"/>
              </a:lnSpc>
              <a:spcBef>
                <a:spcPts val="0"/>
              </a:spcBef>
              <a:spcAft>
                <a:spcPts val="1059"/>
              </a:spcAft>
              <a:buNone/>
              <a:defRPr sz="1059" baseline="0"/>
            </a:lvl1pPr>
          </a:lstStyle>
          <a:p>
            <a:pPr lvl="0"/>
            <a:r>
              <a:rPr lang="en-US"/>
              <a:t>Presenter</a:t>
            </a:r>
            <a:br>
              <a:rPr lang="en-US"/>
            </a:br>
            <a:r>
              <a:rPr lang="en-US"/>
              <a:t>Month, Day, Year</a:t>
            </a:r>
          </a:p>
        </p:txBody>
      </p:sp>
      <p:sp>
        <p:nvSpPr>
          <p:cNvPr id="14" name="Text Placeholder 13"/>
          <p:cNvSpPr>
            <a:spLocks noGrp="1"/>
          </p:cNvSpPr>
          <p:nvPr>
            <p:ph type="body" sz="quarter" idx="12" hasCustomPrompt="1"/>
          </p:nvPr>
        </p:nvSpPr>
        <p:spPr>
          <a:xfrm>
            <a:off x="0" y="-1"/>
            <a:ext cx="9144000" cy="4849009"/>
          </a:xfrm>
          <a:prstGeom prst="rect">
            <a:avLst/>
          </a:prstGeom>
          <a:solidFill>
            <a:srgbClr val="F0A2EC"/>
          </a:solidFill>
        </p:spPr>
        <p:txBody>
          <a:bodyPr anchor="ctr">
            <a:noAutofit/>
          </a:bodyPr>
          <a:lstStyle>
            <a:lvl1pPr algn="ctr">
              <a:buNone/>
              <a:defRPr sz="1544" b="1">
                <a:solidFill>
                  <a:srgbClr val="E55DDF"/>
                </a:solidFill>
              </a:defRPr>
            </a:lvl1pPr>
          </a:lstStyle>
          <a:p>
            <a:pPr lvl="0"/>
            <a:r>
              <a:rPr lang="en-US"/>
              <a:t>FOR REFERENCE ONLY—DELETE</a:t>
            </a:r>
          </a:p>
        </p:txBody>
      </p:sp>
      <p:sp>
        <p:nvSpPr>
          <p:cNvPr id="7" name="Rectangle 6"/>
          <p:cNvSpPr/>
          <p:nvPr userDrawn="1"/>
        </p:nvSpPr>
        <p:spPr>
          <a:xfrm>
            <a:off x="303068" y="6219062"/>
            <a:ext cx="7480667" cy="366639"/>
          </a:xfrm>
          <a:prstGeom prst="rect">
            <a:avLst/>
          </a:prstGeom>
        </p:spPr>
        <p:txBody>
          <a:bodyPr wrap="square" lIns="0" tIns="0" rIns="0" bIns="0">
            <a:spAutoFit/>
          </a:bodyPr>
          <a:lstStyle/>
          <a:p>
            <a:pPr defTabSz="899010">
              <a:defRPr/>
            </a:pPr>
            <a:r>
              <a:rPr lang="en-US" sz="794">
                <a:solidFill>
                  <a:srgbClr val="808080"/>
                </a:solidFill>
                <a:cs typeface="Arial" pitchFamily="34" charset="0"/>
              </a:rPr>
              <a:t>Recommendations and portfolio analysis provided by Vanguard Advisers, Inc., a registered investment advisor. </a:t>
            </a:r>
          </a:p>
          <a:p>
            <a:pPr defTabSz="899010">
              <a:defRPr/>
            </a:pPr>
            <a:r>
              <a:rPr lang="en-US" sz="794">
                <a:solidFill>
                  <a:srgbClr val="808080"/>
                </a:solidFill>
                <a:cs typeface="Arial" pitchFamily="34" charset="0"/>
              </a:rPr>
              <a:t>Vanguard Marketing Corporation, Distributor to Vanguard Advisers, Inc. and Vanguard Marketing Corporation, Distributors.</a:t>
            </a:r>
          </a:p>
          <a:p>
            <a:pPr defTabSz="899010">
              <a:defRPr/>
            </a:pPr>
            <a:r>
              <a:rPr lang="en-US" sz="794">
                <a:solidFill>
                  <a:srgbClr val="808080"/>
                </a:solidFill>
                <a:cs typeface="Arial" pitchFamily="34" charset="0"/>
              </a:rPr>
              <a:t>For institutional investor use only. Not for public distribution. Client-specific data is considered CONFIDENTIAL.</a:t>
            </a:r>
          </a:p>
        </p:txBody>
      </p:sp>
    </p:spTree>
    <p:extLst>
      <p:ext uri="{BB962C8B-B14F-4D97-AF65-F5344CB8AC3E}">
        <p14:creationId xmlns:p14="http://schemas.microsoft.com/office/powerpoint/2010/main" val="3786438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 • AGENDA/KEY POI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7978" y="880628"/>
            <a:ext cx="7566603" cy="283789"/>
          </a:xfrm>
        </p:spPr>
        <p:txBody>
          <a:bodyPr/>
          <a:lstStyle>
            <a:lvl1pPr>
              <a:defRPr baseline="0"/>
            </a:lvl1pPr>
          </a:lstStyle>
          <a:p>
            <a:r>
              <a:rPr lang="en-US"/>
              <a:t>Agenda/key points layout: Click to edit</a:t>
            </a:r>
          </a:p>
        </p:txBody>
      </p:sp>
      <p:sp>
        <p:nvSpPr>
          <p:cNvPr id="5" name="Text Placeholder 4"/>
          <p:cNvSpPr>
            <a:spLocks noGrp="1"/>
          </p:cNvSpPr>
          <p:nvPr>
            <p:ph type="body" sz="quarter" idx="10"/>
          </p:nvPr>
        </p:nvSpPr>
        <p:spPr>
          <a:xfrm>
            <a:off x="786534" y="1738312"/>
            <a:ext cx="2327564" cy="874674"/>
          </a:xfrm>
          <a:ln w="12700" cap="sq">
            <a:solidFill>
              <a:schemeClr val="accent4"/>
            </a:solidFill>
          </a:ln>
        </p:spPr>
        <p:txBody>
          <a:bodyPr lIns="137160" tIns="137160" rIns="91440" bIns="91440">
            <a:noAutofit/>
          </a:bodyPr>
          <a:lstStyle>
            <a:lvl1pPr marL="0" indent="0">
              <a:lnSpc>
                <a:spcPct val="98000"/>
              </a:lnSpc>
              <a:spcBef>
                <a:spcPts val="618"/>
              </a:spcBef>
              <a:buNone/>
              <a:defRPr baseline="0"/>
            </a:lvl1pPr>
            <a:lvl2pPr>
              <a:buNone/>
              <a:defRPr/>
            </a:lvl2pPr>
            <a:lvl3pPr>
              <a:buNone/>
              <a:defRPr/>
            </a:lvl3pPr>
            <a:lvl4pPr>
              <a:buNone/>
              <a:defRPr/>
            </a:lvl4pPr>
          </a:lstStyle>
          <a:p>
            <a:pPr lvl="0"/>
            <a:r>
              <a:rPr lang="en-US"/>
              <a:t>Click to edit Master text styles</a:t>
            </a:r>
          </a:p>
        </p:txBody>
      </p:sp>
      <p:sp>
        <p:nvSpPr>
          <p:cNvPr id="6" name="Text Placeholder 4"/>
          <p:cNvSpPr>
            <a:spLocks noGrp="1"/>
          </p:cNvSpPr>
          <p:nvPr>
            <p:ph type="body" sz="quarter" idx="11" hasCustomPrompt="1"/>
          </p:nvPr>
        </p:nvSpPr>
        <p:spPr>
          <a:xfrm>
            <a:off x="3406775" y="1738313"/>
            <a:ext cx="2327564" cy="874674"/>
          </a:xfrm>
          <a:ln w="12700" cap="sq">
            <a:solidFill>
              <a:schemeClr val="accent4"/>
            </a:solidFill>
          </a:ln>
        </p:spPr>
        <p:txBody>
          <a:bodyPr lIns="137160" tIns="137160" rIns="91440" bIns="91440">
            <a:noAutofit/>
          </a:bodyPr>
          <a:lstStyle>
            <a:lvl1pPr marL="0" indent="0">
              <a:lnSpc>
                <a:spcPct val="98000"/>
              </a:lnSpc>
              <a:spcBef>
                <a:spcPts val="618"/>
              </a:spcBef>
              <a:buNone/>
              <a:defRPr baseline="0"/>
            </a:lvl1pPr>
            <a:lvl2pPr>
              <a:buNone/>
              <a:defRPr/>
            </a:lvl2pPr>
            <a:lvl3pPr>
              <a:buNone/>
              <a:defRPr/>
            </a:lvl3pPr>
            <a:lvl4pPr>
              <a:buNone/>
              <a:defRPr/>
            </a:lvl4pPr>
          </a:lstStyle>
          <a:p>
            <a:pPr lvl="0"/>
            <a:r>
              <a:rPr lang="en-US"/>
              <a:t>Delete unused boxes</a:t>
            </a:r>
          </a:p>
          <a:p>
            <a:pPr lvl="0"/>
            <a:endParaRPr lang="en-US"/>
          </a:p>
        </p:txBody>
      </p:sp>
      <p:sp>
        <p:nvSpPr>
          <p:cNvPr id="7" name="Text Placeholder 4"/>
          <p:cNvSpPr>
            <a:spLocks noGrp="1"/>
          </p:cNvSpPr>
          <p:nvPr>
            <p:ph type="body" sz="quarter" idx="12" hasCustomPrompt="1"/>
          </p:nvPr>
        </p:nvSpPr>
        <p:spPr>
          <a:xfrm>
            <a:off x="6027016" y="1738313"/>
            <a:ext cx="2327564" cy="874674"/>
          </a:xfrm>
          <a:ln w="12700" cap="sq">
            <a:solidFill>
              <a:schemeClr val="accent4"/>
            </a:solidFill>
          </a:ln>
        </p:spPr>
        <p:txBody>
          <a:bodyPr lIns="137160" tIns="137160" rIns="91440" bIns="91440">
            <a:noAutofit/>
          </a:bodyPr>
          <a:lstStyle>
            <a:lvl1pPr marL="0" indent="0">
              <a:lnSpc>
                <a:spcPct val="98000"/>
              </a:lnSpc>
              <a:spcBef>
                <a:spcPts val="618"/>
              </a:spcBef>
              <a:buNone/>
              <a:defRPr/>
            </a:lvl1pPr>
            <a:lvl2pPr>
              <a:buNone/>
              <a:defRPr/>
            </a:lvl2pPr>
            <a:lvl3pPr>
              <a:buNone/>
              <a:defRPr/>
            </a:lvl3pPr>
            <a:lvl4pPr>
              <a:buNone/>
              <a:defRPr/>
            </a:lvl4pPr>
          </a:lstStyle>
          <a:p>
            <a:pPr lvl="0"/>
            <a:r>
              <a:rPr lang="en-US"/>
              <a:t>Copy/paste to add more</a:t>
            </a:r>
          </a:p>
          <a:p>
            <a:pPr lvl="0"/>
            <a:endParaRPr lang="en-US"/>
          </a:p>
        </p:txBody>
      </p:sp>
      <p:sp>
        <p:nvSpPr>
          <p:cNvPr id="8" name="Text Placeholder 4"/>
          <p:cNvSpPr>
            <a:spLocks noGrp="1"/>
          </p:cNvSpPr>
          <p:nvPr>
            <p:ph type="body" sz="quarter" idx="13" hasCustomPrompt="1"/>
          </p:nvPr>
        </p:nvSpPr>
        <p:spPr>
          <a:xfrm>
            <a:off x="786534" y="2873693"/>
            <a:ext cx="2327564" cy="874674"/>
          </a:xfrm>
          <a:ln w="12700" cap="sq">
            <a:solidFill>
              <a:schemeClr val="accent4"/>
            </a:solidFill>
          </a:ln>
        </p:spPr>
        <p:txBody>
          <a:bodyPr lIns="137160" tIns="137160" rIns="91440" bIns="91440">
            <a:noAutofit/>
          </a:bodyPr>
          <a:lstStyle>
            <a:lvl1pPr marL="0" indent="0">
              <a:lnSpc>
                <a:spcPct val="98000"/>
              </a:lnSpc>
              <a:spcBef>
                <a:spcPts val="618"/>
              </a:spcBef>
              <a:buNone/>
              <a:defRPr baseline="0"/>
            </a:lvl1pPr>
            <a:lvl2pPr>
              <a:buNone/>
              <a:defRPr/>
            </a:lvl2pPr>
            <a:lvl3pPr>
              <a:buNone/>
              <a:defRPr/>
            </a:lvl3pPr>
            <a:lvl4pPr>
              <a:buNone/>
              <a:defRPr/>
            </a:lvl4pPr>
          </a:lstStyle>
          <a:p>
            <a:pPr lvl="0"/>
            <a:r>
              <a:rPr lang="en-US"/>
              <a:t>Do not resize boxes—leave the size and spacing in tact</a:t>
            </a:r>
          </a:p>
          <a:p>
            <a:pPr lvl="0"/>
            <a:endParaRPr lang="en-US"/>
          </a:p>
        </p:txBody>
      </p:sp>
      <p:sp>
        <p:nvSpPr>
          <p:cNvPr id="9" name="Text Placeholder 4"/>
          <p:cNvSpPr>
            <a:spLocks noGrp="1"/>
          </p:cNvSpPr>
          <p:nvPr>
            <p:ph type="body" sz="quarter" idx="14" hasCustomPrompt="1"/>
          </p:nvPr>
        </p:nvSpPr>
        <p:spPr>
          <a:xfrm>
            <a:off x="3406775" y="2873694"/>
            <a:ext cx="2327564" cy="874674"/>
          </a:xfrm>
          <a:ln w="12700" cap="sq">
            <a:solidFill>
              <a:schemeClr val="accent4"/>
            </a:solidFill>
          </a:ln>
        </p:spPr>
        <p:txBody>
          <a:bodyPr lIns="137160" tIns="137160" rIns="91440" bIns="91440">
            <a:noAutofit/>
          </a:bodyPr>
          <a:lstStyle>
            <a:lvl1pPr marL="0" indent="0">
              <a:lnSpc>
                <a:spcPct val="98000"/>
              </a:lnSpc>
              <a:spcBef>
                <a:spcPts val="618"/>
              </a:spcBef>
              <a:buNone/>
              <a:defRPr/>
            </a:lvl1pPr>
            <a:lvl2pPr>
              <a:buNone/>
              <a:defRPr/>
            </a:lvl2pPr>
            <a:lvl3pPr>
              <a:buNone/>
              <a:defRPr/>
            </a:lvl3pPr>
            <a:lvl4pPr>
              <a:buNone/>
              <a:defRPr/>
            </a:lvl4pPr>
          </a:lstStyle>
          <a:p>
            <a:pPr lvl="0"/>
            <a:r>
              <a:rPr lang="en-US"/>
              <a:t>Do not center your text— leave it left- and top-aligned</a:t>
            </a:r>
          </a:p>
          <a:p>
            <a:pPr lvl="0"/>
            <a:endParaRPr lang="en-US"/>
          </a:p>
        </p:txBody>
      </p:sp>
      <p:sp>
        <p:nvSpPr>
          <p:cNvPr id="10" name="Text Placeholder 4"/>
          <p:cNvSpPr>
            <a:spLocks noGrp="1"/>
          </p:cNvSpPr>
          <p:nvPr>
            <p:ph type="body" sz="quarter" idx="15" hasCustomPrompt="1"/>
          </p:nvPr>
        </p:nvSpPr>
        <p:spPr>
          <a:xfrm>
            <a:off x="6027016" y="2873694"/>
            <a:ext cx="2327564" cy="874674"/>
          </a:xfrm>
          <a:ln w="12700" cap="sq">
            <a:solidFill>
              <a:schemeClr val="accent4"/>
            </a:solidFill>
          </a:ln>
        </p:spPr>
        <p:txBody>
          <a:bodyPr lIns="137160" tIns="137160" rIns="91440" bIns="91440">
            <a:noAutofit/>
          </a:bodyPr>
          <a:lstStyle>
            <a:lvl1pPr marL="0" indent="0">
              <a:lnSpc>
                <a:spcPct val="98000"/>
              </a:lnSpc>
              <a:spcBef>
                <a:spcPts val="618"/>
              </a:spcBef>
              <a:buNone/>
              <a:defRPr baseline="0"/>
            </a:lvl1pPr>
            <a:lvl2pPr>
              <a:buNone/>
              <a:defRPr/>
            </a:lvl2pPr>
            <a:lvl3pPr>
              <a:buNone/>
              <a:defRPr/>
            </a:lvl3pPr>
            <a:lvl4pPr>
              <a:buNone/>
              <a:defRPr/>
            </a:lvl4pPr>
          </a:lstStyle>
          <a:p>
            <a:pPr lvl="0"/>
            <a:r>
              <a:rPr lang="en-US"/>
              <a:t>For custom-size boxes, do not use this layout—hand draw them instead</a:t>
            </a:r>
          </a:p>
        </p:txBody>
      </p:sp>
    </p:spTree>
    <p:extLst>
      <p:ext uri="{BB962C8B-B14F-4D97-AF65-F5344CB8AC3E}">
        <p14:creationId xmlns:p14="http://schemas.microsoft.com/office/powerpoint/2010/main" val="2007017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Title Slide">
    <p:spTree>
      <p:nvGrpSpPr>
        <p:cNvPr id="1" name=""/>
        <p:cNvGrpSpPr/>
        <p:nvPr/>
      </p:nvGrpSpPr>
      <p:grpSpPr>
        <a:xfrm>
          <a:off x="0" y="0"/>
          <a:ext cx="0" cy="0"/>
          <a:chOff x="0" y="0"/>
          <a:chExt cx="0" cy="0"/>
        </a:xfrm>
      </p:grpSpPr>
      <p:pic>
        <p:nvPicPr>
          <p:cNvPr id="6" name="Picture 3"/>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3164" b="82825"/>
          <a:stretch/>
        </p:blipFill>
        <p:spPr bwMode="auto">
          <a:xfrm>
            <a:off x="0" y="-10758"/>
            <a:ext cx="9143999" cy="333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userDrawn="1"/>
        </p:nvSpPr>
        <p:spPr>
          <a:xfrm>
            <a:off x="-1" y="6677190"/>
            <a:ext cx="9144000" cy="246221"/>
          </a:xfrm>
          <a:prstGeom prst="rect">
            <a:avLst/>
          </a:prstGeom>
          <a:solidFill>
            <a:srgbClr val="3AC1E1"/>
          </a:solidFill>
        </p:spPr>
        <p:txBody>
          <a:bodyPr wrap="square" rtlCol="0">
            <a:spAutoFit/>
          </a:bodyPr>
          <a:lstStyle/>
          <a:p>
            <a:pPr algn="ctr"/>
            <a:endParaRPr lang="en-US" sz="1000">
              <a:solidFill>
                <a:schemeClr val="accent5">
                  <a:lumMod val="50000"/>
                </a:schemeClr>
              </a:solidFill>
              <a:effectLst>
                <a:outerShdw blurRad="50800" dist="38100" dir="2700000" algn="tl" rotWithShape="0">
                  <a:prstClr val="black">
                    <a:alpha val="40000"/>
                  </a:prstClr>
                </a:outerShdw>
              </a:effectLst>
              <a:latin typeface="Geometr415 Md BT" panose="020B0602020204020303" pitchFamily="34" charset="0"/>
            </a:endParaRPr>
          </a:p>
        </p:txBody>
      </p:sp>
      <p:sp>
        <p:nvSpPr>
          <p:cNvPr id="8" name="Rectangle 7"/>
          <p:cNvSpPr/>
          <p:nvPr userDrawn="1"/>
        </p:nvSpPr>
        <p:spPr>
          <a:xfrm>
            <a:off x="2" y="6199292"/>
            <a:ext cx="9143999" cy="45719"/>
          </a:xfrm>
          <a:prstGeom prst="rect">
            <a:avLst/>
          </a:prstGeom>
          <a:solidFill>
            <a:srgbClr val="ED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 y="6526693"/>
            <a:ext cx="9143999" cy="45719"/>
          </a:xfrm>
          <a:prstGeom prst="rect">
            <a:avLst/>
          </a:prstGeom>
          <a:solidFill>
            <a:srgbClr val="2A4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1781939" y="6218502"/>
            <a:ext cx="5489323" cy="353943"/>
          </a:xfrm>
          <a:prstGeom prst="rect">
            <a:avLst/>
          </a:prstGeom>
          <a:noFill/>
        </p:spPr>
        <p:txBody>
          <a:bodyPr wrap="none" rtlCol="0">
            <a:spAutoFit/>
          </a:bodyPr>
          <a:lstStyle/>
          <a:p>
            <a:r>
              <a:rPr lang="en-US" sz="1700">
                <a:solidFill>
                  <a:srgbClr val="59C7E5"/>
                </a:solidFill>
                <a:latin typeface="Geometr415 Md BT" panose="020B0602020204020303" pitchFamily="34" charset="0"/>
              </a:rPr>
              <a:t>STRENGTHENING THE VOICES OF CASA STATEWIDE</a:t>
            </a:r>
            <a:endParaRPr lang="en-US" sz="1500" b="0">
              <a:solidFill>
                <a:srgbClr val="59C7E5"/>
              </a:solidFill>
              <a:latin typeface="Geometr415 Blk BT" panose="020B0802020204020303" pitchFamily="34" charset="0"/>
            </a:endParaRPr>
          </a:p>
        </p:txBody>
      </p:sp>
      <p:sp>
        <p:nvSpPr>
          <p:cNvPr id="14" name="Text Placeholder 13"/>
          <p:cNvSpPr>
            <a:spLocks noGrp="1"/>
          </p:cNvSpPr>
          <p:nvPr>
            <p:ph type="body" sz="quarter" idx="10" hasCustomPrompt="1"/>
          </p:nvPr>
        </p:nvSpPr>
        <p:spPr>
          <a:xfrm>
            <a:off x="909634" y="2059380"/>
            <a:ext cx="7324725" cy="2730661"/>
          </a:xfrm>
        </p:spPr>
        <p:txBody>
          <a:bodyPr anchor="ctr">
            <a:normAutofit/>
          </a:bodyPr>
          <a:lstStyle>
            <a:lvl1pPr marL="0" indent="0" algn="ctr">
              <a:buNone/>
              <a:defRPr sz="60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lvl="0"/>
            <a:r>
              <a:rPr lang="en-US">
                <a:latin typeface="Geometr415 Blk BT" panose="020B0802020204020303" pitchFamily="34" charset="0"/>
              </a:rPr>
              <a:t>Subsection Title</a:t>
            </a:r>
            <a:endParaRPr lang="en-US"/>
          </a:p>
        </p:txBody>
      </p:sp>
      <p:sp>
        <p:nvSpPr>
          <p:cNvPr id="2" name="Date Placeholder 1"/>
          <p:cNvSpPr>
            <a:spLocks noGrp="1"/>
          </p:cNvSpPr>
          <p:nvPr>
            <p:ph type="dt" sz="half" idx="11"/>
          </p:nvPr>
        </p:nvSpPr>
        <p:spPr>
          <a:xfrm>
            <a:off x="0" y="6617737"/>
            <a:ext cx="2057400" cy="365125"/>
          </a:xfrm>
        </p:spPr>
        <p:txBody>
          <a:bodyPr/>
          <a:lstStyle>
            <a:lvl1pPr>
              <a:defRPr>
                <a:solidFill>
                  <a:srgbClr val="002060"/>
                </a:solidFill>
              </a:defRPr>
            </a:lvl1pPr>
          </a:lstStyle>
          <a:p>
            <a:r>
              <a:rPr lang="en-US"/>
              <a:t>1.24.2020</a:t>
            </a:r>
          </a:p>
        </p:txBody>
      </p:sp>
      <p:sp>
        <p:nvSpPr>
          <p:cNvPr id="4" name="Slide Number Placeholder 3"/>
          <p:cNvSpPr>
            <a:spLocks noGrp="1"/>
          </p:cNvSpPr>
          <p:nvPr>
            <p:ph type="sldNum" sz="quarter" idx="13"/>
          </p:nvPr>
        </p:nvSpPr>
        <p:spPr>
          <a:xfrm>
            <a:off x="7086599" y="6617736"/>
            <a:ext cx="2057400" cy="365125"/>
          </a:xfrm>
        </p:spPr>
        <p:txBody>
          <a:bodyPr/>
          <a:lstStyle>
            <a:lvl1pPr>
              <a:defRPr>
                <a:solidFill>
                  <a:srgbClr val="002060"/>
                </a:solidFill>
              </a:defRPr>
            </a:lvl1pPr>
          </a:lstStyle>
          <a:p>
            <a:fld id="{EDBFD923-9BC1-4A4F-9CB2-75157E56024C}" type="slidenum">
              <a:rPr lang="en-US" smtClean="0"/>
              <a:pPr/>
              <a:t>‹#›</a:t>
            </a:fld>
            <a:endParaRPr lang="en-US"/>
          </a:p>
        </p:txBody>
      </p:sp>
    </p:spTree>
    <p:custDataLst>
      <p:tags r:id="rId1"/>
    </p:custDataLst>
    <p:extLst>
      <p:ext uri="{BB962C8B-B14F-4D97-AF65-F5344CB8AC3E}">
        <p14:creationId xmlns:p14="http://schemas.microsoft.com/office/powerpoint/2010/main" val="29702148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A] • HEAD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7978" y="880628"/>
            <a:ext cx="7566603" cy="283789"/>
          </a:xfrm>
        </p:spPr>
        <p:txBody>
          <a:bodyPr/>
          <a:lstStyle>
            <a:lvl1pPr>
              <a:defRPr/>
            </a:lvl1pPr>
          </a:lstStyle>
          <a:p>
            <a:r>
              <a:rPr lang="en-US"/>
              <a:t>Head only layout: Click to edit</a:t>
            </a:r>
          </a:p>
        </p:txBody>
      </p:sp>
    </p:spTree>
    <p:extLst>
      <p:ext uri="{BB962C8B-B14F-4D97-AF65-F5344CB8AC3E}">
        <p14:creationId xmlns:p14="http://schemas.microsoft.com/office/powerpoint/2010/main" val="8009397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 • SUBHEAD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7977" y="869456"/>
            <a:ext cx="7566603" cy="283789"/>
          </a:xfrm>
        </p:spPr>
        <p:txBody>
          <a:bodyPr/>
          <a:lstStyle>
            <a:lvl1pPr>
              <a:defRPr/>
            </a:lvl1pPr>
          </a:lstStyle>
          <a:p>
            <a:r>
              <a:rPr lang="en-US"/>
              <a:t>Subhead only layout: Click to edit</a:t>
            </a:r>
          </a:p>
        </p:txBody>
      </p:sp>
      <p:sp>
        <p:nvSpPr>
          <p:cNvPr id="8" name="Text Placeholder 7"/>
          <p:cNvSpPr>
            <a:spLocks noGrp="1"/>
          </p:cNvSpPr>
          <p:nvPr>
            <p:ph type="body" sz="quarter" idx="10"/>
          </p:nvPr>
        </p:nvSpPr>
        <p:spPr>
          <a:xfrm>
            <a:off x="787978" y="1702407"/>
            <a:ext cx="7566602" cy="219291"/>
          </a:xfrm>
        </p:spPr>
        <p:txBody>
          <a:bodyPr/>
          <a:lstStyle>
            <a:lvl1pPr marL="0" indent="0">
              <a:spcBef>
                <a:spcPts val="0"/>
              </a:spcBef>
              <a:buSzPct val="100000"/>
              <a:buNone/>
              <a:defRPr sz="1500"/>
            </a:lvl1pPr>
            <a:lvl2pPr marL="152689" indent="-152689">
              <a:buSzPct val="100000"/>
              <a:defRPr sz="1765"/>
            </a:lvl2pPr>
            <a:lvl3pPr marL="456664" indent="-152689">
              <a:buSzPct val="100000"/>
              <a:buFont typeface="Arial" pitchFamily="34" charset="0"/>
              <a:buChar char="–"/>
              <a:defRPr sz="1588"/>
            </a:lvl3pPr>
            <a:lvl4pPr marL="701806" indent="-147085">
              <a:buFont typeface="Arial" pitchFamily="34" charset="0"/>
              <a:buChar char="•"/>
              <a:defRPr sz="1588"/>
            </a:lvl4pPr>
          </a:lstStyle>
          <a:p>
            <a:pPr lvl="0"/>
            <a:r>
              <a:rPr lang="en-US"/>
              <a:t>Click to edit Master text styles</a:t>
            </a:r>
          </a:p>
        </p:txBody>
      </p:sp>
    </p:spTree>
    <p:extLst>
      <p:ext uri="{BB962C8B-B14F-4D97-AF65-F5344CB8AC3E}">
        <p14:creationId xmlns:p14="http://schemas.microsoft.com/office/powerpoint/2010/main" val="7355182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 • TEXT">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787978" y="1702707"/>
            <a:ext cx="7566602" cy="1014757"/>
          </a:xfrm>
        </p:spPr>
        <p:txBody>
          <a:bodyPr/>
          <a:lstStyle>
            <a:lvl1pPr marL="0" indent="0">
              <a:spcBef>
                <a:spcPts val="1765"/>
              </a:spcBef>
              <a:buSzPct val="100000"/>
              <a:buNone/>
              <a:defRPr sz="1500">
                <a:solidFill>
                  <a:schemeClr val="tx1"/>
                </a:solidFill>
              </a:defRPr>
            </a:lvl1pPr>
            <a:lvl2pPr marL="153305" indent="-153305">
              <a:spcBef>
                <a:spcPts val="706"/>
              </a:spcBef>
              <a:buSzPct val="95000"/>
              <a:defRPr sz="1324"/>
            </a:lvl2pPr>
            <a:lvl3pPr marL="330815" indent="-149887">
              <a:spcBef>
                <a:spcPts val="353"/>
              </a:spcBef>
              <a:buSzPct val="95000"/>
              <a:buFont typeface="Arial" pitchFamily="34" charset="0"/>
              <a:buChar char="–"/>
              <a:defRPr sz="1324"/>
            </a:lvl3pPr>
            <a:lvl4pPr marL="492189" indent="-153305">
              <a:spcBef>
                <a:spcPts val="353"/>
              </a:spcBef>
              <a:buSzPct val="95000"/>
              <a:buFont typeface="Arial" pitchFamily="34" charset="0"/>
              <a:buChar char="•"/>
              <a:defRPr sz="1324"/>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itle 1"/>
          <p:cNvSpPr>
            <a:spLocks noGrp="1"/>
          </p:cNvSpPr>
          <p:nvPr>
            <p:ph type="title" hasCustomPrompt="1"/>
          </p:nvPr>
        </p:nvSpPr>
        <p:spPr>
          <a:xfrm>
            <a:off x="787977" y="869456"/>
            <a:ext cx="7566603" cy="283789"/>
          </a:xfrm>
        </p:spPr>
        <p:txBody>
          <a:bodyPr/>
          <a:lstStyle>
            <a:lvl1pPr>
              <a:defRPr baseline="0"/>
            </a:lvl1pPr>
          </a:lstStyle>
          <a:p>
            <a:r>
              <a:rPr lang="en-US"/>
              <a:t>Single text layout: Click to edit</a:t>
            </a:r>
          </a:p>
        </p:txBody>
      </p:sp>
    </p:spTree>
    <p:extLst>
      <p:ext uri="{BB962C8B-B14F-4D97-AF65-F5344CB8AC3E}">
        <p14:creationId xmlns:p14="http://schemas.microsoft.com/office/powerpoint/2010/main" val="1979157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A] • DOUBLE TEXT">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787978" y="1702707"/>
            <a:ext cx="3537239" cy="1003442"/>
          </a:xfrm>
        </p:spPr>
        <p:txBody>
          <a:bodyPr/>
          <a:lstStyle>
            <a:lvl1pPr marL="0" indent="0">
              <a:spcBef>
                <a:spcPts val="1765"/>
              </a:spcBef>
              <a:buSzPct val="100000"/>
              <a:buNone/>
              <a:defRPr sz="1500">
                <a:solidFill>
                  <a:schemeClr val="tx1"/>
                </a:solidFill>
              </a:defRPr>
            </a:lvl1pPr>
            <a:lvl2pPr marL="153305" indent="-153305">
              <a:spcBef>
                <a:spcPts val="706"/>
              </a:spcBef>
              <a:buSzPct val="95000"/>
              <a:defRPr sz="1324"/>
            </a:lvl2pPr>
            <a:lvl3pPr marL="330815" indent="-149887">
              <a:spcBef>
                <a:spcPts val="353"/>
              </a:spcBef>
              <a:buSzPct val="95000"/>
              <a:buFont typeface="Arial" pitchFamily="34" charset="0"/>
              <a:buChar char="–"/>
              <a:defRPr sz="1324"/>
            </a:lvl3pPr>
            <a:lvl4pPr marL="492189" indent="-153305">
              <a:spcBef>
                <a:spcPts val="353"/>
              </a:spcBef>
              <a:buSzPct val="95000"/>
              <a:buFont typeface="Arial" pitchFamily="34" charset="0"/>
              <a:buChar char="•"/>
              <a:defRPr sz="1324"/>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itle 1"/>
          <p:cNvSpPr>
            <a:spLocks noGrp="1"/>
          </p:cNvSpPr>
          <p:nvPr>
            <p:ph type="title" hasCustomPrompt="1"/>
          </p:nvPr>
        </p:nvSpPr>
        <p:spPr>
          <a:xfrm>
            <a:off x="787977" y="869456"/>
            <a:ext cx="7566603" cy="283789"/>
          </a:xfrm>
        </p:spPr>
        <p:txBody>
          <a:bodyPr/>
          <a:lstStyle>
            <a:lvl1pPr>
              <a:defRPr/>
            </a:lvl1pPr>
          </a:lstStyle>
          <a:p>
            <a:r>
              <a:rPr lang="en-US"/>
              <a:t>Double text layout: Click to edit</a:t>
            </a:r>
          </a:p>
        </p:txBody>
      </p:sp>
      <p:sp>
        <p:nvSpPr>
          <p:cNvPr id="6" name="Text Placeholder 7"/>
          <p:cNvSpPr>
            <a:spLocks noGrp="1"/>
          </p:cNvSpPr>
          <p:nvPr>
            <p:ph type="body" sz="quarter" idx="11"/>
          </p:nvPr>
        </p:nvSpPr>
        <p:spPr>
          <a:xfrm>
            <a:off x="4820227" y="1702708"/>
            <a:ext cx="3532909" cy="1019510"/>
          </a:xfrm>
        </p:spPr>
        <p:txBody>
          <a:bodyPr/>
          <a:lstStyle>
            <a:lvl1pPr marL="0" indent="0">
              <a:spcBef>
                <a:spcPts val="1765"/>
              </a:spcBef>
              <a:buSzPct val="100000"/>
              <a:buNone/>
              <a:defRPr sz="1500">
                <a:solidFill>
                  <a:schemeClr val="tx1"/>
                </a:solidFill>
              </a:defRPr>
            </a:lvl1pPr>
            <a:lvl2pPr marL="153305" indent="-153305">
              <a:spcBef>
                <a:spcPts val="706"/>
              </a:spcBef>
              <a:buSzPct val="95000"/>
              <a:defRPr sz="1324"/>
            </a:lvl2pPr>
            <a:lvl3pPr marL="330815" indent="-149887">
              <a:spcBef>
                <a:spcPts val="353"/>
              </a:spcBef>
              <a:buSzPct val="95000"/>
              <a:buFont typeface="Arial" pitchFamily="34" charset="0"/>
              <a:buChar char="–"/>
              <a:defRPr sz="1324"/>
            </a:lvl3pPr>
            <a:lvl4pPr marL="492189" indent="-153305">
              <a:spcBef>
                <a:spcPts val="353"/>
              </a:spcBef>
              <a:buSzPct val="95000"/>
              <a:buFont typeface="Arial" pitchFamily="34" charset="0"/>
              <a:buChar char="•"/>
              <a:defRPr sz="1324"/>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9603385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A] • TEXT ALTERNATIVE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7978" y="880628"/>
            <a:ext cx="7566603" cy="283789"/>
          </a:xfrm>
        </p:spPr>
        <p:txBody>
          <a:bodyPr/>
          <a:lstStyle>
            <a:lvl1pPr>
              <a:defRPr baseline="0"/>
            </a:lvl1pPr>
          </a:lstStyle>
          <a:p>
            <a:r>
              <a:rPr lang="en-US"/>
              <a:t>Text alternative (white) layout: Click to edit</a:t>
            </a:r>
          </a:p>
        </p:txBody>
      </p:sp>
      <p:sp>
        <p:nvSpPr>
          <p:cNvPr id="8" name="Text Placeholder 7"/>
          <p:cNvSpPr>
            <a:spLocks noGrp="1"/>
          </p:cNvSpPr>
          <p:nvPr>
            <p:ph type="body" sz="quarter" idx="10" hasCustomPrompt="1"/>
          </p:nvPr>
        </p:nvSpPr>
        <p:spPr>
          <a:xfrm>
            <a:off x="787978" y="1702707"/>
            <a:ext cx="1995055" cy="2017059"/>
          </a:xfrm>
          <a:ln w="12700" cap="sq">
            <a:solidFill>
              <a:schemeClr val="accent4"/>
            </a:solidFill>
          </a:ln>
        </p:spPr>
        <p:txBody>
          <a:bodyPr lIns="182880" tIns="182880" rIns="137160" bIns="137160">
            <a:noAutofit/>
          </a:bodyPr>
          <a:lstStyle>
            <a:lvl1pPr marL="0" indent="0">
              <a:spcBef>
                <a:spcPts val="706"/>
              </a:spcBef>
              <a:spcAft>
                <a:spcPts val="176"/>
              </a:spcAft>
              <a:buSzPct val="100000"/>
              <a:buNone/>
              <a:defRPr sz="1059" baseline="0">
                <a:solidFill>
                  <a:schemeClr val="tx1"/>
                </a:solidFill>
              </a:defRPr>
            </a:lvl1pPr>
            <a:lvl2pPr marL="100858" indent="-100858">
              <a:spcBef>
                <a:spcPts val="265"/>
              </a:spcBef>
              <a:spcAft>
                <a:spcPts val="176"/>
              </a:spcAft>
              <a:buSzPct val="95000"/>
              <a:defRPr sz="971"/>
            </a:lvl2pPr>
            <a:lvl3pPr marL="246543" indent="-120470">
              <a:spcBef>
                <a:spcPts val="221"/>
              </a:spcBef>
              <a:spcAft>
                <a:spcPts val="176"/>
              </a:spcAft>
              <a:buSzPct val="95000"/>
              <a:buFont typeface="Arial" pitchFamily="34" charset="0"/>
              <a:buChar char="–"/>
              <a:defRPr sz="971"/>
            </a:lvl3pPr>
            <a:lvl4pPr marL="353004" indent="-99458">
              <a:spcBef>
                <a:spcPts val="221"/>
              </a:spcBef>
              <a:spcAft>
                <a:spcPts val="176"/>
              </a:spcAft>
              <a:buSzPct val="95000"/>
              <a:buFont typeface="Arial" pitchFamily="34" charset="0"/>
              <a:buChar char="•"/>
              <a:defRPr sz="971"/>
            </a:lvl4pPr>
          </a:lstStyle>
          <a:p>
            <a:pPr lvl="0"/>
            <a:r>
              <a:rPr lang="en-US"/>
              <a:t>Click to edit. Do not center your text—leave it left- and top-aligned</a:t>
            </a:r>
          </a:p>
          <a:p>
            <a:pPr lvl="1"/>
            <a:r>
              <a:rPr lang="en-US"/>
              <a:t>Second level</a:t>
            </a:r>
          </a:p>
          <a:p>
            <a:pPr lvl="2"/>
            <a:r>
              <a:rPr lang="en-US"/>
              <a:t>Third level</a:t>
            </a:r>
          </a:p>
          <a:p>
            <a:pPr lvl="3"/>
            <a:r>
              <a:rPr lang="en-US"/>
              <a:t>Fourth level</a:t>
            </a:r>
          </a:p>
        </p:txBody>
      </p:sp>
      <p:sp>
        <p:nvSpPr>
          <p:cNvPr id="12" name="Text Placeholder 7"/>
          <p:cNvSpPr>
            <a:spLocks noGrp="1"/>
          </p:cNvSpPr>
          <p:nvPr>
            <p:ph type="body" sz="quarter" idx="15" hasCustomPrompt="1"/>
          </p:nvPr>
        </p:nvSpPr>
        <p:spPr>
          <a:xfrm>
            <a:off x="3098512" y="1702707"/>
            <a:ext cx="1995055" cy="2017059"/>
          </a:xfrm>
          <a:ln w="12700" cap="sq">
            <a:solidFill>
              <a:schemeClr val="accent4"/>
            </a:solidFill>
          </a:ln>
        </p:spPr>
        <p:txBody>
          <a:bodyPr lIns="182880" tIns="182880" rIns="137160" bIns="137160">
            <a:noAutofit/>
          </a:bodyPr>
          <a:lstStyle>
            <a:lvl1pPr marL="0" indent="0">
              <a:spcBef>
                <a:spcPts val="706"/>
              </a:spcBef>
              <a:spcAft>
                <a:spcPts val="176"/>
              </a:spcAft>
              <a:buSzPct val="100000"/>
              <a:buNone/>
              <a:defRPr sz="1059" baseline="0">
                <a:solidFill>
                  <a:schemeClr val="tx1"/>
                </a:solidFill>
              </a:defRPr>
            </a:lvl1pPr>
            <a:lvl2pPr marL="100858" indent="-100858">
              <a:spcBef>
                <a:spcPts val="265"/>
              </a:spcBef>
              <a:spcAft>
                <a:spcPts val="176"/>
              </a:spcAft>
              <a:buSzPct val="95000"/>
              <a:defRPr sz="971"/>
            </a:lvl2pPr>
            <a:lvl3pPr marL="246543" indent="-120470">
              <a:spcBef>
                <a:spcPts val="221"/>
              </a:spcBef>
              <a:spcAft>
                <a:spcPts val="176"/>
              </a:spcAft>
              <a:buSzPct val="95000"/>
              <a:buFont typeface="Arial" pitchFamily="34" charset="0"/>
              <a:buChar char="–"/>
              <a:defRPr sz="971"/>
            </a:lvl3pPr>
            <a:lvl4pPr marL="353004" indent="-99458">
              <a:spcBef>
                <a:spcPts val="221"/>
              </a:spcBef>
              <a:spcAft>
                <a:spcPts val="176"/>
              </a:spcAft>
              <a:buSzPct val="95000"/>
              <a:buFont typeface="Arial" pitchFamily="34" charset="0"/>
              <a:buChar char="•"/>
              <a:defRPr sz="971"/>
            </a:lvl4pPr>
          </a:lstStyle>
          <a:p>
            <a:pPr lvl="0"/>
            <a:r>
              <a:rPr lang="en-US"/>
              <a:t>Leave box widths and spacing as-is, but delete unused boxes or copy/paste to add more</a:t>
            </a:r>
          </a:p>
          <a:p>
            <a:pPr lvl="1"/>
            <a:r>
              <a:rPr lang="en-US"/>
              <a:t>Second level</a:t>
            </a:r>
          </a:p>
          <a:p>
            <a:pPr lvl="2"/>
            <a:r>
              <a:rPr lang="en-US"/>
              <a:t>Third level</a:t>
            </a:r>
          </a:p>
          <a:p>
            <a:pPr lvl="3"/>
            <a:r>
              <a:rPr lang="en-US"/>
              <a:t>Fourth level</a:t>
            </a:r>
          </a:p>
        </p:txBody>
      </p:sp>
      <p:sp>
        <p:nvSpPr>
          <p:cNvPr id="13" name="Text Placeholder 7"/>
          <p:cNvSpPr>
            <a:spLocks noGrp="1"/>
          </p:cNvSpPr>
          <p:nvPr>
            <p:ph type="body" sz="quarter" idx="16" hasCustomPrompt="1"/>
          </p:nvPr>
        </p:nvSpPr>
        <p:spPr>
          <a:xfrm>
            <a:off x="5348432" y="1702707"/>
            <a:ext cx="1995055" cy="2017059"/>
          </a:xfrm>
          <a:ln w="12700" cap="sq">
            <a:solidFill>
              <a:schemeClr val="accent4"/>
            </a:solidFill>
          </a:ln>
        </p:spPr>
        <p:txBody>
          <a:bodyPr lIns="182880" tIns="182880" rIns="137160" bIns="137160">
            <a:noAutofit/>
          </a:bodyPr>
          <a:lstStyle>
            <a:lvl1pPr marL="0" indent="0">
              <a:spcBef>
                <a:spcPts val="706"/>
              </a:spcBef>
              <a:spcAft>
                <a:spcPts val="176"/>
              </a:spcAft>
              <a:buSzPct val="100000"/>
              <a:buNone/>
              <a:defRPr sz="1059" baseline="0">
                <a:solidFill>
                  <a:schemeClr val="tx1"/>
                </a:solidFill>
              </a:defRPr>
            </a:lvl1pPr>
            <a:lvl2pPr marL="100858" indent="-100858">
              <a:spcBef>
                <a:spcPts val="265"/>
              </a:spcBef>
              <a:spcAft>
                <a:spcPts val="176"/>
              </a:spcAft>
              <a:buSzPct val="95000"/>
              <a:defRPr sz="971"/>
            </a:lvl2pPr>
            <a:lvl3pPr marL="246543" indent="-120470">
              <a:spcBef>
                <a:spcPts val="221"/>
              </a:spcBef>
              <a:spcAft>
                <a:spcPts val="176"/>
              </a:spcAft>
              <a:buSzPct val="95000"/>
              <a:buFont typeface="Arial" pitchFamily="34" charset="0"/>
              <a:buChar char="–"/>
              <a:defRPr sz="971"/>
            </a:lvl3pPr>
            <a:lvl4pPr marL="353004" indent="-99458">
              <a:spcBef>
                <a:spcPts val="221"/>
              </a:spcBef>
              <a:spcAft>
                <a:spcPts val="176"/>
              </a:spcAft>
              <a:buSzPct val="95000"/>
              <a:buFont typeface="Arial" pitchFamily="34" charset="0"/>
              <a:buChar char="•"/>
              <a:defRPr sz="971"/>
            </a:lvl4pPr>
          </a:lstStyle>
          <a:p>
            <a:pPr lvl="0"/>
            <a:r>
              <a:rPr lang="en-US"/>
              <a:t>For custom-size boxes, do not use this layout—hand draw them instead</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9784864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 • TEXT ALTERNATIVE (put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7978" y="880628"/>
            <a:ext cx="7566603" cy="283789"/>
          </a:xfrm>
        </p:spPr>
        <p:txBody>
          <a:bodyPr/>
          <a:lstStyle>
            <a:lvl1pPr>
              <a:defRPr baseline="0"/>
            </a:lvl1pPr>
          </a:lstStyle>
          <a:p>
            <a:r>
              <a:rPr lang="en-US"/>
              <a:t>Text alternative (putty) layout: Click to edit</a:t>
            </a:r>
          </a:p>
        </p:txBody>
      </p:sp>
      <p:sp>
        <p:nvSpPr>
          <p:cNvPr id="6" name="Text Placeholder 7"/>
          <p:cNvSpPr>
            <a:spLocks noGrp="1"/>
          </p:cNvSpPr>
          <p:nvPr>
            <p:ph type="body" sz="quarter" idx="10" hasCustomPrompt="1"/>
          </p:nvPr>
        </p:nvSpPr>
        <p:spPr>
          <a:xfrm>
            <a:off x="787978" y="1702707"/>
            <a:ext cx="1995055" cy="2017059"/>
          </a:xfrm>
          <a:solidFill>
            <a:schemeClr val="bg2"/>
          </a:solidFill>
          <a:ln w="12700" cap="sq">
            <a:noFill/>
          </a:ln>
        </p:spPr>
        <p:txBody>
          <a:bodyPr lIns="182880" tIns="182880" rIns="137160" bIns="137160">
            <a:noAutofit/>
          </a:bodyPr>
          <a:lstStyle>
            <a:lvl1pPr marL="0" indent="0">
              <a:spcBef>
                <a:spcPts val="706"/>
              </a:spcBef>
              <a:spcAft>
                <a:spcPts val="176"/>
              </a:spcAft>
              <a:buSzPct val="100000"/>
              <a:buNone/>
              <a:defRPr sz="1059" baseline="0">
                <a:solidFill>
                  <a:schemeClr val="tx1"/>
                </a:solidFill>
              </a:defRPr>
            </a:lvl1pPr>
            <a:lvl2pPr marL="100858" indent="-100858">
              <a:spcBef>
                <a:spcPts val="265"/>
              </a:spcBef>
              <a:spcAft>
                <a:spcPts val="176"/>
              </a:spcAft>
              <a:buSzPct val="95000"/>
              <a:defRPr sz="971"/>
            </a:lvl2pPr>
            <a:lvl3pPr marL="246543" indent="-120470">
              <a:spcBef>
                <a:spcPts val="221"/>
              </a:spcBef>
              <a:spcAft>
                <a:spcPts val="176"/>
              </a:spcAft>
              <a:buSzPct val="95000"/>
              <a:buFont typeface="Arial" pitchFamily="34" charset="0"/>
              <a:buChar char="–"/>
              <a:defRPr sz="971"/>
            </a:lvl3pPr>
            <a:lvl4pPr marL="353004" indent="-99458">
              <a:spcBef>
                <a:spcPts val="221"/>
              </a:spcBef>
              <a:spcAft>
                <a:spcPts val="176"/>
              </a:spcAft>
              <a:buSzPct val="95000"/>
              <a:buFont typeface="Arial" pitchFamily="34" charset="0"/>
              <a:buChar char="•"/>
              <a:defRPr sz="971"/>
            </a:lvl4pPr>
          </a:lstStyle>
          <a:p>
            <a:pPr lvl="0"/>
            <a:r>
              <a:rPr lang="en-US"/>
              <a:t>Click to edit. Do not center your text—leave it left- and top-aligned</a:t>
            </a:r>
          </a:p>
          <a:p>
            <a:pPr lvl="1"/>
            <a:r>
              <a:rPr lang="en-US"/>
              <a:t>Second level</a:t>
            </a:r>
          </a:p>
          <a:p>
            <a:pPr lvl="2"/>
            <a:r>
              <a:rPr lang="en-US"/>
              <a:t>Third level</a:t>
            </a:r>
          </a:p>
          <a:p>
            <a:pPr lvl="3"/>
            <a:r>
              <a:rPr lang="en-US"/>
              <a:t>Fourth level</a:t>
            </a:r>
          </a:p>
        </p:txBody>
      </p:sp>
      <p:sp>
        <p:nvSpPr>
          <p:cNvPr id="7" name="Text Placeholder 7"/>
          <p:cNvSpPr>
            <a:spLocks noGrp="1"/>
          </p:cNvSpPr>
          <p:nvPr>
            <p:ph type="body" sz="quarter" idx="15" hasCustomPrompt="1"/>
          </p:nvPr>
        </p:nvSpPr>
        <p:spPr>
          <a:xfrm>
            <a:off x="3098512" y="1702707"/>
            <a:ext cx="1995055" cy="2017059"/>
          </a:xfrm>
          <a:solidFill>
            <a:schemeClr val="bg2"/>
          </a:solidFill>
          <a:ln w="12700" cap="sq">
            <a:noFill/>
          </a:ln>
        </p:spPr>
        <p:txBody>
          <a:bodyPr lIns="182880" tIns="182880" rIns="137160" bIns="137160">
            <a:noAutofit/>
          </a:bodyPr>
          <a:lstStyle>
            <a:lvl1pPr marL="0" indent="0">
              <a:spcBef>
                <a:spcPts val="706"/>
              </a:spcBef>
              <a:spcAft>
                <a:spcPts val="176"/>
              </a:spcAft>
              <a:buSzPct val="100000"/>
              <a:buNone/>
              <a:defRPr sz="1059" baseline="0">
                <a:solidFill>
                  <a:schemeClr val="tx1"/>
                </a:solidFill>
              </a:defRPr>
            </a:lvl1pPr>
            <a:lvl2pPr marL="100858" indent="-100858">
              <a:spcBef>
                <a:spcPts val="265"/>
              </a:spcBef>
              <a:spcAft>
                <a:spcPts val="176"/>
              </a:spcAft>
              <a:buSzPct val="95000"/>
              <a:defRPr sz="971"/>
            </a:lvl2pPr>
            <a:lvl3pPr marL="246543" indent="-120470">
              <a:spcBef>
                <a:spcPts val="221"/>
              </a:spcBef>
              <a:spcAft>
                <a:spcPts val="176"/>
              </a:spcAft>
              <a:buSzPct val="95000"/>
              <a:buFont typeface="Arial" pitchFamily="34" charset="0"/>
              <a:buChar char="–"/>
              <a:defRPr sz="971"/>
            </a:lvl3pPr>
            <a:lvl4pPr marL="353004" indent="-99458">
              <a:spcBef>
                <a:spcPts val="221"/>
              </a:spcBef>
              <a:spcAft>
                <a:spcPts val="176"/>
              </a:spcAft>
              <a:buSzPct val="95000"/>
              <a:buFont typeface="Arial" pitchFamily="34" charset="0"/>
              <a:buChar char="•"/>
              <a:defRPr sz="971"/>
            </a:lvl4pPr>
          </a:lstStyle>
          <a:p>
            <a:pPr lvl="0"/>
            <a:r>
              <a:rPr lang="en-US"/>
              <a:t>Leave box widths and spacing as-is, but delete unused boxes or copy/paste to add more</a:t>
            </a:r>
          </a:p>
          <a:p>
            <a:pPr lvl="1"/>
            <a:r>
              <a:rPr lang="en-US"/>
              <a:t>Second level</a:t>
            </a:r>
          </a:p>
          <a:p>
            <a:pPr lvl="2"/>
            <a:r>
              <a:rPr lang="en-US"/>
              <a:t>Third level</a:t>
            </a:r>
          </a:p>
          <a:p>
            <a:pPr lvl="3"/>
            <a:r>
              <a:rPr lang="en-US"/>
              <a:t>Fourth level</a:t>
            </a:r>
          </a:p>
        </p:txBody>
      </p:sp>
      <p:sp>
        <p:nvSpPr>
          <p:cNvPr id="8" name="Text Placeholder 7"/>
          <p:cNvSpPr>
            <a:spLocks noGrp="1"/>
          </p:cNvSpPr>
          <p:nvPr>
            <p:ph type="body" sz="quarter" idx="16" hasCustomPrompt="1"/>
          </p:nvPr>
        </p:nvSpPr>
        <p:spPr>
          <a:xfrm>
            <a:off x="5348432" y="1702707"/>
            <a:ext cx="1995055" cy="2017059"/>
          </a:xfrm>
          <a:solidFill>
            <a:schemeClr val="bg2"/>
          </a:solidFill>
          <a:ln w="12700" cap="sq">
            <a:noFill/>
          </a:ln>
        </p:spPr>
        <p:txBody>
          <a:bodyPr lIns="182880" tIns="182880" rIns="137160" bIns="137160">
            <a:noAutofit/>
          </a:bodyPr>
          <a:lstStyle>
            <a:lvl1pPr marL="0" indent="0">
              <a:spcBef>
                <a:spcPts val="706"/>
              </a:spcBef>
              <a:spcAft>
                <a:spcPts val="176"/>
              </a:spcAft>
              <a:buSzPct val="100000"/>
              <a:buNone/>
              <a:defRPr sz="1059" baseline="0">
                <a:solidFill>
                  <a:schemeClr val="tx1"/>
                </a:solidFill>
              </a:defRPr>
            </a:lvl1pPr>
            <a:lvl2pPr marL="100858" indent="-100858">
              <a:spcBef>
                <a:spcPts val="265"/>
              </a:spcBef>
              <a:spcAft>
                <a:spcPts val="176"/>
              </a:spcAft>
              <a:buSzPct val="95000"/>
              <a:defRPr sz="971"/>
            </a:lvl2pPr>
            <a:lvl3pPr marL="246543" indent="-120470">
              <a:spcBef>
                <a:spcPts val="221"/>
              </a:spcBef>
              <a:spcAft>
                <a:spcPts val="176"/>
              </a:spcAft>
              <a:buSzPct val="95000"/>
              <a:buFont typeface="Arial" pitchFamily="34" charset="0"/>
              <a:buChar char="–"/>
              <a:defRPr sz="971"/>
            </a:lvl3pPr>
            <a:lvl4pPr marL="353004" indent="-99458">
              <a:spcBef>
                <a:spcPts val="221"/>
              </a:spcBef>
              <a:spcAft>
                <a:spcPts val="176"/>
              </a:spcAft>
              <a:buSzPct val="95000"/>
              <a:buFont typeface="Arial" pitchFamily="34" charset="0"/>
              <a:buChar char="•"/>
              <a:defRPr sz="971"/>
            </a:lvl4pPr>
          </a:lstStyle>
          <a:p>
            <a:pPr lvl="0"/>
            <a:r>
              <a:rPr lang="en-US"/>
              <a:t>For custom-size boxes, do not use this layout—hand draw them instead</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9588487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 •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7977" y="869456"/>
            <a:ext cx="7566603" cy="283789"/>
          </a:xfrm>
        </p:spPr>
        <p:txBody>
          <a:bodyPr/>
          <a:lstStyle>
            <a:lvl1pPr>
              <a:defRPr baseline="0"/>
            </a:lvl1pPr>
          </a:lstStyle>
          <a:p>
            <a:r>
              <a:rPr lang="en-US"/>
              <a:t>Single chart layout: Click to edit</a:t>
            </a:r>
          </a:p>
        </p:txBody>
      </p:sp>
      <p:sp>
        <p:nvSpPr>
          <p:cNvPr id="8" name="Text Placeholder 7"/>
          <p:cNvSpPr>
            <a:spLocks noGrp="1"/>
          </p:cNvSpPr>
          <p:nvPr>
            <p:ph type="body" sz="quarter" idx="10"/>
          </p:nvPr>
        </p:nvSpPr>
        <p:spPr>
          <a:xfrm>
            <a:off x="787978" y="1702408"/>
            <a:ext cx="7566602" cy="193492"/>
          </a:xfrm>
        </p:spPr>
        <p:txBody>
          <a:bodyPr/>
          <a:lstStyle>
            <a:lvl1pPr marL="0" indent="0">
              <a:spcBef>
                <a:spcPts val="0"/>
              </a:spcBef>
              <a:buSzPct val="100000"/>
              <a:buNone/>
              <a:defRPr sz="1324">
                <a:solidFill>
                  <a:schemeClr val="tx2"/>
                </a:solidFill>
              </a:defRPr>
            </a:lvl1pPr>
            <a:lvl2pPr marL="152689" indent="-152689">
              <a:buSzPct val="100000"/>
              <a:defRPr sz="1765"/>
            </a:lvl2pPr>
            <a:lvl3pPr marL="456664" indent="-152689">
              <a:buSzPct val="100000"/>
              <a:buFont typeface="Arial" pitchFamily="34" charset="0"/>
              <a:buChar char="–"/>
              <a:defRPr sz="1588"/>
            </a:lvl3pPr>
            <a:lvl4pPr marL="701806" indent="-147085">
              <a:buFont typeface="Arial" pitchFamily="34" charset="0"/>
              <a:buChar char="•"/>
              <a:defRPr sz="1588"/>
            </a:lvl4pPr>
          </a:lstStyle>
          <a:p>
            <a:pPr lvl="0"/>
            <a:r>
              <a:rPr lang="en-US"/>
              <a:t>Click to edit Master text styles</a:t>
            </a:r>
          </a:p>
        </p:txBody>
      </p:sp>
    </p:spTree>
    <p:extLst>
      <p:ext uri="{BB962C8B-B14F-4D97-AF65-F5344CB8AC3E}">
        <p14:creationId xmlns:p14="http://schemas.microsoft.com/office/powerpoint/2010/main" val="16683878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A] • DOUBLE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7977" y="869628"/>
            <a:ext cx="7566603" cy="283789"/>
          </a:xfrm>
        </p:spPr>
        <p:txBody>
          <a:bodyPr/>
          <a:lstStyle>
            <a:lvl1pPr>
              <a:defRPr/>
            </a:lvl1pPr>
          </a:lstStyle>
          <a:p>
            <a:r>
              <a:rPr lang="en-US"/>
              <a:t>Double chart layout: Click to edit</a:t>
            </a:r>
          </a:p>
        </p:txBody>
      </p:sp>
      <p:sp>
        <p:nvSpPr>
          <p:cNvPr id="8" name="Text Placeholder 7"/>
          <p:cNvSpPr>
            <a:spLocks noGrp="1"/>
          </p:cNvSpPr>
          <p:nvPr>
            <p:ph type="body" sz="quarter" idx="10"/>
          </p:nvPr>
        </p:nvSpPr>
        <p:spPr>
          <a:xfrm>
            <a:off x="787978" y="1702408"/>
            <a:ext cx="3537238" cy="193492"/>
          </a:xfrm>
        </p:spPr>
        <p:txBody>
          <a:bodyPr/>
          <a:lstStyle>
            <a:lvl1pPr marL="0" indent="0">
              <a:spcBef>
                <a:spcPts val="0"/>
              </a:spcBef>
              <a:buSzPct val="100000"/>
              <a:buNone/>
              <a:defRPr sz="1324">
                <a:solidFill>
                  <a:schemeClr val="tx2"/>
                </a:solidFill>
              </a:defRPr>
            </a:lvl1pPr>
            <a:lvl2pPr marL="152689" indent="-152689">
              <a:buSzPct val="100000"/>
              <a:defRPr sz="1765"/>
            </a:lvl2pPr>
            <a:lvl3pPr marL="456664" indent="-152689">
              <a:buSzPct val="100000"/>
              <a:buFont typeface="Arial" pitchFamily="34" charset="0"/>
              <a:buChar char="–"/>
              <a:defRPr sz="1588"/>
            </a:lvl3pPr>
            <a:lvl4pPr marL="701806" indent="-147085">
              <a:buFont typeface="Arial" pitchFamily="34" charset="0"/>
              <a:buChar char="•"/>
              <a:defRPr sz="1588"/>
            </a:lvl4pPr>
          </a:lstStyle>
          <a:p>
            <a:pPr lvl="0"/>
            <a:r>
              <a:rPr lang="en-US"/>
              <a:t>Click to edit Master text styles</a:t>
            </a:r>
          </a:p>
        </p:txBody>
      </p:sp>
      <p:sp>
        <p:nvSpPr>
          <p:cNvPr id="5" name="Text Placeholder 7"/>
          <p:cNvSpPr>
            <a:spLocks noGrp="1"/>
          </p:cNvSpPr>
          <p:nvPr>
            <p:ph type="body" sz="quarter" idx="11"/>
          </p:nvPr>
        </p:nvSpPr>
        <p:spPr>
          <a:xfrm>
            <a:off x="4820227" y="1702408"/>
            <a:ext cx="3537238" cy="193492"/>
          </a:xfrm>
        </p:spPr>
        <p:txBody>
          <a:bodyPr/>
          <a:lstStyle>
            <a:lvl1pPr marL="0" indent="0">
              <a:spcBef>
                <a:spcPts val="0"/>
              </a:spcBef>
              <a:buSzPct val="100000"/>
              <a:buNone/>
              <a:defRPr sz="1324">
                <a:solidFill>
                  <a:schemeClr val="tx2"/>
                </a:solidFill>
              </a:defRPr>
            </a:lvl1pPr>
            <a:lvl2pPr marL="152689" indent="-152689">
              <a:buSzPct val="100000"/>
              <a:defRPr sz="1765"/>
            </a:lvl2pPr>
            <a:lvl3pPr marL="456664" indent="-152689">
              <a:buSzPct val="100000"/>
              <a:buFont typeface="Arial" pitchFamily="34" charset="0"/>
              <a:buChar char="–"/>
              <a:defRPr sz="1588"/>
            </a:lvl3pPr>
            <a:lvl4pPr marL="701806" indent="-147085">
              <a:buFont typeface="Arial" pitchFamily="34" charset="0"/>
              <a:buChar char="•"/>
              <a:defRPr sz="1588"/>
            </a:lvl4pPr>
          </a:lstStyle>
          <a:p>
            <a:pPr lvl="0"/>
            <a:r>
              <a:rPr lang="en-US"/>
              <a:t>Click to edit Master text styles</a:t>
            </a:r>
          </a:p>
        </p:txBody>
      </p:sp>
    </p:spTree>
    <p:extLst>
      <p:ext uri="{BB962C8B-B14F-4D97-AF65-F5344CB8AC3E}">
        <p14:creationId xmlns:p14="http://schemas.microsoft.com/office/powerpoint/2010/main" val="27019181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A] • 2-MIX">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787977" y="1702707"/>
            <a:ext cx="3537239" cy="1014757"/>
          </a:xfrm>
        </p:spPr>
        <p:txBody>
          <a:bodyPr/>
          <a:lstStyle>
            <a:lvl1pPr marL="0" indent="0">
              <a:spcBef>
                <a:spcPts val="1765"/>
              </a:spcBef>
              <a:buSzPct val="100000"/>
              <a:buNone/>
              <a:defRPr sz="1500">
                <a:solidFill>
                  <a:schemeClr val="tx1"/>
                </a:solidFill>
              </a:defRPr>
            </a:lvl1pPr>
            <a:lvl2pPr marL="153305" indent="-153305">
              <a:spcBef>
                <a:spcPts val="706"/>
              </a:spcBef>
              <a:buSzPct val="95000"/>
              <a:defRPr sz="1324"/>
            </a:lvl2pPr>
            <a:lvl3pPr marL="330815" indent="-149887">
              <a:spcBef>
                <a:spcPts val="353"/>
              </a:spcBef>
              <a:buSzPct val="95000"/>
              <a:buFont typeface="Arial" pitchFamily="34" charset="0"/>
              <a:buChar char="–"/>
              <a:defRPr sz="1324"/>
            </a:lvl3pPr>
            <a:lvl4pPr marL="492189" indent="-153305">
              <a:spcBef>
                <a:spcPts val="353"/>
              </a:spcBef>
              <a:buSzPct val="95000"/>
              <a:buFont typeface="Arial" pitchFamily="34" charset="0"/>
              <a:buChar char="•"/>
              <a:defRPr sz="1324"/>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itle 1"/>
          <p:cNvSpPr>
            <a:spLocks noGrp="1"/>
          </p:cNvSpPr>
          <p:nvPr>
            <p:ph type="title" hasCustomPrompt="1"/>
          </p:nvPr>
        </p:nvSpPr>
        <p:spPr>
          <a:xfrm>
            <a:off x="787977" y="869456"/>
            <a:ext cx="7566603" cy="283789"/>
          </a:xfrm>
        </p:spPr>
        <p:txBody>
          <a:bodyPr/>
          <a:lstStyle>
            <a:lvl1pPr>
              <a:defRPr/>
            </a:lvl1pPr>
          </a:lstStyle>
          <a:p>
            <a:r>
              <a:rPr lang="en-US"/>
              <a:t>2-mix layout: Click to edit</a:t>
            </a:r>
          </a:p>
        </p:txBody>
      </p:sp>
      <p:sp>
        <p:nvSpPr>
          <p:cNvPr id="6" name="Text Placeholder 7"/>
          <p:cNvSpPr>
            <a:spLocks noGrp="1"/>
          </p:cNvSpPr>
          <p:nvPr>
            <p:ph type="body" sz="quarter" idx="11"/>
          </p:nvPr>
        </p:nvSpPr>
        <p:spPr>
          <a:xfrm>
            <a:off x="4820227" y="1702408"/>
            <a:ext cx="3537238" cy="193492"/>
          </a:xfrm>
        </p:spPr>
        <p:txBody>
          <a:bodyPr/>
          <a:lstStyle>
            <a:lvl1pPr marL="0" indent="0">
              <a:spcBef>
                <a:spcPts val="0"/>
              </a:spcBef>
              <a:buSzPct val="100000"/>
              <a:buNone/>
              <a:defRPr sz="1324">
                <a:solidFill>
                  <a:schemeClr val="tx2"/>
                </a:solidFill>
              </a:defRPr>
            </a:lvl1pPr>
            <a:lvl2pPr marL="152689" indent="-152689">
              <a:buSzPct val="100000"/>
              <a:defRPr sz="1765"/>
            </a:lvl2pPr>
            <a:lvl3pPr marL="456664" indent="-152689">
              <a:buSzPct val="100000"/>
              <a:buFont typeface="Arial" pitchFamily="34" charset="0"/>
              <a:buChar char="–"/>
              <a:defRPr sz="1588"/>
            </a:lvl3pPr>
            <a:lvl4pPr marL="701806" indent="-147085">
              <a:buFont typeface="Arial" pitchFamily="34" charset="0"/>
              <a:buChar char="•"/>
              <a:defRPr sz="1588"/>
            </a:lvl4pPr>
          </a:lstStyle>
          <a:p>
            <a:pPr lvl="0"/>
            <a:r>
              <a:rPr lang="en-US"/>
              <a:t>Click to edit Master text styles</a:t>
            </a:r>
          </a:p>
        </p:txBody>
      </p:sp>
    </p:spTree>
    <p:extLst>
      <p:ext uri="{BB962C8B-B14F-4D97-AF65-F5344CB8AC3E}">
        <p14:creationId xmlns:p14="http://schemas.microsoft.com/office/powerpoint/2010/main" val="30421702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B] • AGENDA/KEY POINTS">
    <p:spTree>
      <p:nvGrpSpPr>
        <p:cNvPr id="1" name=""/>
        <p:cNvGrpSpPr/>
        <p:nvPr/>
      </p:nvGrpSpPr>
      <p:grpSpPr>
        <a:xfrm>
          <a:off x="0" y="0"/>
          <a:ext cx="0" cy="0"/>
          <a:chOff x="0" y="0"/>
          <a:chExt cx="0" cy="0"/>
        </a:xfrm>
      </p:grpSpPr>
      <p:sp>
        <p:nvSpPr>
          <p:cNvPr id="11" name="Rectangle 10"/>
          <p:cNvSpPr/>
          <p:nvPr userDrawn="1"/>
        </p:nvSpPr>
        <p:spPr>
          <a:xfrm>
            <a:off x="318944" y="308162"/>
            <a:ext cx="8506114" cy="1014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9896" tIns="44948" rIns="89896" bIns="44948" anchor="ctr"/>
          <a:lstStyle/>
          <a:p>
            <a:pPr algn="ctr" defTabSz="899010">
              <a:defRPr/>
            </a:pPr>
            <a:endParaRPr lang="en-US" sz="1765">
              <a:solidFill>
                <a:srgbClr val="FFFFFF"/>
              </a:solidFill>
            </a:endParaRPr>
          </a:p>
        </p:txBody>
      </p:sp>
      <p:sp>
        <p:nvSpPr>
          <p:cNvPr id="13" name="Rectangle 12"/>
          <p:cNvSpPr/>
          <p:nvPr userDrawn="1"/>
        </p:nvSpPr>
        <p:spPr>
          <a:xfrm>
            <a:off x="318944" y="1321319"/>
            <a:ext cx="8506114" cy="5280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7920" fontAlgn="base">
              <a:spcBef>
                <a:spcPct val="0"/>
              </a:spcBef>
              <a:spcAft>
                <a:spcPct val="0"/>
              </a:spcAft>
            </a:pPr>
            <a:endParaRPr lang="en-US" sz="1765">
              <a:solidFill>
                <a:srgbClr val="FFFFFF"/>
              </a:solidFill>
            </a:endParaRPr>
          </a:p>
        </p:txBody>
      </p:sp>
      <p:sp>
        <p:nvSpPr>
          <p:cNvPr id="2" name="Title 1"/>
          <p:cNvSpPr>
            <a:spLocks noGrp="1"/>
          </p:cNvSpPr>
          <p:nvPr>
            <p:ph type="title" hasCustomPrompt="1"/>
          </p:nvPr>
        </p:nvSpPr>
        <p:spPr>
          <a:xfrm>
            <a:off x="787978" y="880628"/>
            <a:ext cx="7566603" cy="283789"/>
          </a:xfrm>
        </p:spPr>
        <p:txBody>
          <a:bodyPr/>
          <a:lstStyle>
            <a:lvl1pPr>
              <a:defRPr baseline="0"/>
            </a:lvl1pPr>
          </a:lstStyle>
          <a:p>
            <a:r>
              <a:rPr lang="en-US"/>
              <a:t>Agenda/key points layout: Click to edit</a:t>
            </a:r>
          </a:p>
        </p:txBody>
      </p:sp>
      <p:sp>
        <p:nvSpPr>
          <p:cNvPr id="5" name="Text Placeholder 4"/>
          <p:cNvSpPr>
            <a:spLocks noGrp="1"/>
          </p:cNvSpPr>
          <p:nvPr>
            <p:ph type="body" sz="quarter" idx="10"/>
          </p:nvPr>
        </p:nvSpPr>
        <p:spPr>
          <a:xfrm>
            <a:off x="786534" y="1738312"/>
            <a:ext cx="2327564" cy="874674"/>
          </a:xfrm>
          <a:solidFill>
            <a:schemeClr val="bg1"/>
          </a:solidFill>
          <a:ln w="12700" cap="sq">
            <a:noFill/>
          </a:ln>
        </p:spPr>
        <p:txBody>
          <a:bodyPr lIns="137160" tIns="137160" rIns="91440" bIns="91440">
            <a:noAutofit/>
          </a:bodyPr>
          <a:lstStyle>
            <a:lvl1pPr marL="0" indent="0">
              <a:lnSpc>
                <a:spcPct val="98000"/>
              </a:lnSpc>
              <a:spcBef>
                <a:spcPts val="618"/>
              </a:spcBef>
              <a:buNone/>
              <a:defRPr baseline="0"/>
            </a:lvl1pPr>
            <a:lvl2pPr>
              <a:buNone/>
              <a:defRPr/>
            </a:lvl2pPr>
            <a:lvl3pPr>
              <a:buNone/>
              <a:defRPr/>
            </a:lvl3pPr>
            <a:lvl4pPr>
              <a:buNone/>
              <a:defRPr/>
            </a:lvl4pPr>
          </a:lstStyle>
          <a:p>
            <a:pPr lvl="0"/>
            <a:r>
              <a:rPr lang="en-US"/>
              <a:t>Click to edit Master text styles</a:t>
            </a:r>
          </a:p>
        </p:txBody>
      </p:sp>
      <p:sp>
        <p:nvSpPr>
          <p:cNvPr id="6" name="Text Placeholder 4"/>
          <p:cNvSpPr>
            <a:spLocks noGrp="1"/>
          </p:cNvSpPr>
          <p:nvPr>
            <p:ph type="body" sz="quarter" idx="11" hasCustomPrompt="1"/>
          </p:nvPr>
        </p:nvSpPr>
        <p:spPr>
          <a:xfrm>
            <a:off x="3406775" y="1738313"/>
            <a:ext cx="2327564" cy="874674"/>
          </a:xfrm>
          <a:solidFill>
            <a:schemeClr val="bg1"/>
          </a:solidFill>
          <a:ln w="12700" cap="sq">
            <a:noFill/>
          </a:ln>
        </p:spPr>
        <p:txBody>
          <a:bodyPr lIns="137160" tIns="137160" rIns="91440" bIns="91440">
            <a:noAutofit/>
          </a:bodyPr>
          <a:lstStyle>
            <a:lvl1pPr marL="0" indent="0">
              <a:lnSpc>
                <a:spcPct val="98000"/>
              </a:lnSpc>
              <a:spcBef>
                <a:spcPts val="618"/>
              </a:spcBef>
              <a:buNone/>
              <a:defRPr baseline="0"/>
            </a:lvl1pPr>
            <a:lvl2pPr>
              <a:buNone/>
              <a:defRPr/>
            </a:lvl2pPr>
            <a:lvl3pPr>
              <a:buNone/>
              <a:defRPr/>
            </a:lvl3pPr>
            <a:lvl4pPr>
              <a:buNone/>
              <a:defRPr/>
            </a:lvl4pPr>
          </a:lstStyle>
          <a:p>
            <a:pPr lvl="0"/>
            <a:r>
              <a:rPr lang="en-US"/>
              <a:t>Delete unused boxes</a:t>
            </a:r>
          </a:p>
          <a:p>
            <a:pPr lvl="0"/>
            <a:endParaRPr lang="en-US"/>
          </a:p>
        </p:txBody>
      </p:sp>
      <p:sp>
        <p:nvSpPr>
          <p:cNvPr id="7" name="Text Placeholder 4"/>
          <p:cNvSpPr>
            <a:spLocks noGrp="1"/>
          </p:cNvSpPr>
          <p:nvPr>
            <p:ph type="body" sz="quarter" idx="12" hasCustomPrompt="1"/>
          </p:nvPr>
        </p:nvSpPr>
        <p:spPr>
          <a:xfrm>
            <a:off x="6027016" y="1738313"/>
            <a:ext cx="2327564" cy="874674"/>
          </a:xfrm>
          <a:solidFill>
            <a:schemeClr val="bg1"/>
          </a:solidFill>
          <a:ln w="12700" cap="sq">
            <a:noFill/>
          </a:ln>
        </p:spPr>
        <p:txBody>
          <a:bodyPr lIns="137160" tIns="137160" rIns="91440" bIns="91440">
            <a:noAutofit/>
          </a:bodyPr>
          <a:lstStyle>
            <a:lvl1pPr marL="0" indent="0">
              <a:lnSpc>
                <a:spcPct val="98000"/>
              </a:lnSpc>
              <a:spcBef>
                <a:spcPts val="618"/>
              </a:spcBef>
              <a:buNone/>
              <a:defRPr/>
            </a:lvl1pPr>
            <a:lvl2pPr>
              <a:buNone/>
              <a:defRPr/>
            </a:lvl2pPr>
            <a:lvl3pPr>
              <a:buNone/>
              <a:defRPr/>
            </a:lvl3pPr>
            <a:lvl4pPr>
              <a:buNone/>
              <a:defRPr/>
            </a:lvl4pPr>
          </a:lstStyle>
          <a:p>
            <a:pPr lvl="0"/>
            <a:r>
              <a:rPr lang="en-US"/>
              <a:t>Copy/paste to add more</a:t>
            </a:r>
          </a:p>
          <a:p>
            <a:pPr lvl="0"/>
            <a:endParaRPr lang="en-US"/>
          </a:p>
        </p:txBody>
      </p:sp>
      <p:sp>
        <p:nvSpPr>
          <p:cNvPr id="8" name="Text Placeholder 4"/>
          <p:cNvSpPr>
            <a:spLocks noGrp="1"/>
          </p:cNvSpPr>
          <p:nvPr>
            <p:ph type="body" sz="quarter" idx="13" hasCustomPrompt="1"/>
          </p:nvPr>
        </p:nvSpPr>
        <p:spPr>
          <a:xfrm>
            <a:off x="786534" y="2873693"/>
            <a:ext cx="2327564" cy="874674"/>
          </a:xfrm>
          <a:solidFill>
            <a:schemeClr val="bg1"/>
          </a:solidFill>
          <a:ln w="12700" cap="sq">
            <a:noFill/>
          </a:ln>
        </p:spPr>
        <p:txBody>
          <a:bodyPr lIns="137160" tIns="137160" rIns="91440" bIns="91440">
            <a:noAutofit/>
          </a:bodyPr>
          <a:lstStyle>
            <a:lvl1pPr marL="0" indent="0">
              <a:lnSpc>
                <a:spcPct val="98000"/>
              </a:lnSpc>
              <a:spcBef>
                <a:spcPts val="618"/>
              </a:spcBef>
              <a:buNone/>
              <a:defRPr baseline="0"/>
            </a:lvl1pPr>
            <a:lvl2pPr>
              <a:buNone/>
              <a:defRPr/>
            </a:lvl2pPr>
            <a:lvl3pPr>
              <a:buNone/>
              <a:defRPr/>
            </a:lvl3pPr>
            <a:lvl4pPr>
              <a:buNone/>
              <a:defRPr/>
            </a:lvl4pPr>
          </a:lstStyle>
          <a:p>
            <a:pPr lvl="0"/>
            <a:r>
              <a:rPr lang="en-US"/>
              <a:t>Do not resize boxes—leave the size and spacing in tact</a:t>
            </a:r>
          </a:p>
          <a:p>
            <a:pPr lvl="0"/>
            <a:endParaRPr lang="en-US"/>
          </a:p>
        </p:txBody>
      </p:sp>
      <p:sp>
        <p:nvSpPr>
          <p:cNvPr id="9" name="Text Placeholder 4"/>
          <p:cNvSpPr>
            <a:spLocks noGrp="1"/>
          </p:cNvSpPr>
          <p:nvPr>
            <p:ph type="body" sz="quarter" idx="14" hasCustomPrompt="1"/>
          </p:nvPr>
        </p:nvSpPr>
        <p:spPr>
          <a:xfrm>
            <a:off x="3406775" y="2873694"/>
            <a:ext cx="2327564" cy="874674"/>
          </a:xfrm>
          <a:solidFill>
            <a:schemeClr val="bg1"/>
          </a:solidFill>
          <a:ln w="12700" cap="sq">
            <a:noFill/>
          </a:ln>
        </p:spPr>
        <p:txBody>
          <a:bodyPr lIns="137160" tIns="137160" rIns="91440" bIns="91440">
            <a:noAutofit/>
          </a:bodyPr>
          <a:lstStyle>
            <a:lvl1pPr marL="0" indent="0">
              <a:lnSpc>
                <a:spcPct val="98000"/>
              </a:lnSpc>
              <a:spcBef>
                <a:spcPts val="618"/>
              </a:spcBef>
              <a:buNone/>
              <a:defRPr/>
            </a:lvl1pPr>
            <a:lvl2pPr>
              <a:buNone/>
              <a:defRPr/>
            </a:lvl2pPr>
            <a:lvl3pPr>
              <a:buNone/>
              <a:defRPr/>
            </a:lvl3pPr>
            <a:lvl4pPr>
              <a:buNone/>
              <a:defRPr/>
            </a:lvl4pPr>
          </a:lstStyle>
          <a:p>
            <a:pPr lvl="0"/>
            <a:r>
              <a:rPr lang="en-US"/>
              <a:t>Do not center your text—leave it left- and top-aligned</a:t>
            </a:r>
          </a:p>
          <a:p>
            <a:pPr lvl="0"/>
            <a:endParaRPr lang="en-US"/>
          </a:p>
        </p:txBody>
      </p:sp>
      <p:sp>
        <p:nvSpPr>
          <p:cNvPr id="10" name="Text Placeholder 4"/>
          <p:cNvSpPr>
            <a:spLocks noGrp="1"/>
          </p:cNvSpPr>
          <p:nvPr>
            <p:ph type="body" sz="quarter" idx="15" hasCustomPrompt="1"/>
          </p:nvPr>
        </p:nvSpPr>
        <p:spPr>
          <a:xfrm>
            <a:off x="6027016" y="2873694"/>
            <a:ext cx="2327564" cy="874674"/>
          </a:xfrm>
          <a:solidFill>
            <a:schemeClr val="bg1"/>
          </a:solidFill>
          <a:ln w="12700" cap="sq">
            <a:noFill/>
          </a:ln>
        </p:spPr>
        <p:txBody>
          <a:bodyPr lIns="137160" tIns="137160" rIns="91440" bIns="91440">
            <a:noAutofit/>
          </a:bodyPr>
          <a:lstStyle>
            <a:lvl1pPr marL="0" indent="0">
              <a:lnSpc>
                <a:spcPct val="98000"/>
              </a:lnSpc>
              <a:spcBef>
                <a:spcPts val="618"/>
              </a:spcBef>
              <a:buNone/>
              <a:defRPr baseline="0"/>
            </a:lvl1pPr>
            <a:lvl2pPr>
              <a:buNone/>
              <a:defRPr/>
            </a:lvl2pPr>
            <a:lvl3pPr>
              <a:buNone/>
              <a:defRPr/>
            </a:lvl3pPr>
            <a:lvl4pPr>
              <a:buNone/>
              <a:defRPr/>
            </a:lvl4pPr>
          </a:lstStyle>
          <a:p>
            <a:pPr lvl="0"/>
            <a:r>
              <a:rPr lang="en-US"/>
              <a:t>For custom-size boxes, do not use this layout—hand draw them instead</a:t>
            </a:r>
          </a:p>
        </p:txBody>
      </p:sp>
      <p:sp>
        <p:nvSpPr>
          <p:cNvPr id="14" name="TextBox 13"/>
          <p:cNvSpPr txBox="1"/>
          <p:nvPr userDrawn="1"/>
        </p:nvSpPr>
        <p:spPr bwMode="auto">
          <a:xfrm>
            <a:off x="778707" y="6474009"/>
            <a:ext cx="2958556" cy="122213"/>
          </a:xfrm>
          <a:prstGeom prst="rect">
            <a:avLst/>
          </a:prstGeom>
          <a:noFill/>
        </p:spPr>
        <p:txBody>
          <a:bodyPr wrap="square" lIns="0" tIns="0" rIns="0" bIns="0" anchor="ctr">
            <a:spAutoFit/>
          </a:bodyPr>
          <a:lstStyle/>
          <a:p>
            <a:pPr defTabSz="899010">
              <a:defRPr/>
            </a:pPr>
            <a:r>
              <a:rPr lang="en-US" sz="794">
                <a:solidFill>
                  <a:srgbClr val="808080"/>
                </a:solidFill>
                <a:cs typeface="Arial" pitchFamily="34" charset="0"/>
              </a:rPr>
              <a:t>For </a:t>
            </a:r>
            <a:r>
              <a:rPr lang="en-US" sz="794">
                <a:solidFill>
                  <a:srgbClr val="808080"/>
                </a:solidFill>
              </a:rPr>
              <a:t>institutional investor use only</a:t>
            </a:r>
            <a:r>
              <a:rPr lang="en-US" sz="794">
                <a:solidFill>
                  <a:srgbClr val="808080"/>
                </a:solidFill>
                <a:cs typeface="Arial" pitchFamily="34" charset="0"/>
              </a:rPr>
              <a:t>. Not for public distribution.</a:t>
            </a:r>
          </a:p>
        </p:txBody>
      </p:sp>
      <p:sp>
        <p:nvSpPr>
          <p:cNvPr id="15" name="TextBox 14"/>
          <p:cNvSpPr txBox="1"/>
          <p:nvPr userDrawn="1"/>
        </p:nvSpPr>
        <p:spPr bwMode="auto">
          <a:xfrm>
            <a:off x="5394580" y="6474009"/>
            <a:ext cx="2958556" cy="122213"/>
          </a:xfrm>
          <a:prstGeom prst="rect">
            <a:avLst/>
          </a:prstGeom>
          <a:noFill/>
        </p:spPr>
        <p:txBody>
          <a:bodyPr wrap="square" lIns="0" tIns="0" rIns="0" bIns="0" anchor="ctr">
            <a:spAutoFit/>
          </a:bodyPr>
          <a:lstStyle/>
          <a:p>
            <a:pPr algn="r" defTabSz="899010">
              <a:defRPr/>
            </a:pPr>
            <a:fld id="{98FF2941-49A8-48C7-B2C1-A586365A07A2}" type="slidenum">
              <a:rPr lang="en-US" sz="794" smtClean="0">
                <a:solidFill>
                  <a:srgbClr val="808080"/>
                </a:solidFill>
                <a:cs typeface="Arial" pitchFamily="34" charset="0"/>
              </a:rPr>
              <a:pPr algn="r" defTabSz="899010">
                <a:defRPr/>
              </a:pPr>
              <a:t>‹#›</a:t>
            </a:fld>
            <a:endParaRPr lang="en-US" sz="794">
              <a:solidFill>
                <a:srgbClr val="808080"/>
              </a:solidFill>
              <a:cs typeface="Arial" pitchFamily="34" charset="0"/>
            </a:endParaRPr>
          </a:p>
        </p:txBody>
      </p:sp>
    </p:spTree>
    <p:extLst>
      <p:ext uri="{BB962C8B-B14F-4D97-AF65-F5344CB8AC3E}">
        <p14:creationId xmlns:p14="http://schemas.microsoft.com/office/powerpoint/2010/main" val="4197304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pic>
        <p:nvPicPr>
          <p:cNvPr id="6" name="Picture 3"/>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3164" b="82825"/>
          <a:stretch/>
        </p:blipFill>
        <p:spPr bwMode="auto">
          <a:xfrm>
            <a:off x="0" y="-10758"/>
            <a:ext cx="9143999" cy="333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userDrawn="1"/>
        </p:nvSpPr>
        <p:spPr>
          <a:xfrm>
            <a:off x="-1" y="6677190"/>
            <a:ext cx="9144000" cy="246221"/>
          </a:xfrm>
          <a:prstGeom prst="rect">
            <a:avLst/>
          </a:prstGeom>
          <a:solidFill>
            <a:srgbClr val="3AC1E1"/>
          </a:solidFill>
        </p:spPr>
        <p:txBody>
          <a:bodyPr wrap="square" rtlCol="0">
            <a:spAutoFit/>
          </a:bodyPr>
          <a:lstStyle/>
          <a:p>
            <a:pPr algn="ctr"/>
            <a:endParaRPr lang="en-US" sz="1000">
              <a:solidFill>
                <a:schemeClr val="accent5">
                  <a:lumMod val="50000"/>
                </a:schemeClr>
              </a:solidFill>
              <a:effectLst>
                <a:outerShdw blurRad="50800" dist="38100" dir="2700000" algn="tl" rotWithShape="0">
                  <a:prstClr val="black">
                    <a:alpha val="40000"/>
                  </a:prstClr>
                </a:outerShdw>
              </a:effectLst>
              <a:latin typeface="Geometr415 Md BT" panose="020B0602020204020303" pitchFamily="34" charset="0"/>
            </a:endParaRPr>
          </a:p>
        </p:txBody>
      </p:sp>
      <p:sp>
        <p:nvSpPr>
          <p:cNvPr id="8" name="Rectangle 7"/>
          <p:cNvSpPr/>
          <p:nvPr userDrawn="1"/>
        </p:nvSpPr>
        <p:spPr>
          <a:xfrm>
            <a:off x="2" y="6199292"/>
            <a:ext cx="9143999" cy="45719"/>
          </a:xfrm>
          <a:prstGeom prst="rect">
            <a:avLst/>
          </a:prstGeom>
          <a:solidFill>
            <a:srgbClr val="ED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 y="6526693"/>
            <a:ext cx="9143999" cy="45719"/>
          </a:xfrm>
          <a:prstGeom prst="rect">
            <a:avLst/>
          </a:prstGeom>
          <a:solidFill>
            <a:srgbClr val="2A4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1907669" y="6208881"/>
            <a:ext cx="5670463" cy="353943"/>
          </a:xfrm>
          <a:prstGeom prst="rect">
            <a:avLst/>
          </a:prstGeom>
          <a:noFill/>
        </p:spPr>
        <p:txBody>
          <a:bodyPr wrap="none" rtlCol="0">
            <a:spAutoFit/>
          </a:bodyPr>
          <a:lstStyle/>
          <a:p>
            <a:r>
              <a:rPr lang="en-US" sz="1700">
                <a:solidFill>
                  <a:srgbClr val="59C7E5"/>
                </a:solidFill>
                <a:latin typeface="Geometr415 Md BT" panose="020B0602020204020303" pitchFamily="34" charset="0"/>
              </a:rPr>
              <a:t>STRENGTHENING THE VOICES OF CASA STATEWIDE</a:t>
            </a:r>
            <a:endParaRPr lang="en-US" sz="1500">
              <a:solidFill>
                <a:srgbClr val="59C7E5"/>
              </a:solidFill>
              <a:latin typeface="Arial" panose="020B0604020202020204" pitchFamily="34" charset="0"/>
              <a:cs typeface="Arial" panose="020B0604020202020204" pitchFamily="34" charset="0"/>
            </a:endParaRPr>
          </a:p>
        </p:txBody>
      </p:sp>
      <p:sp>
        <p:nvSpPr>
          <p:cNvPr id="14" name="Text Placeholder 13"/>
          <p:cNvSpPr>
            <a:spLocks noGrp="1"/>
          </p:cNvSpPr>
          <p:nvPr>
            <p:ph type="body" sz="quarter" idx="10" hasCustomPrompt="1"/>
          </p:nvPr>
        </p:nvSpPr>
        <p:spPr>
          <a:xfrm>
            <a:off x="914400" y="690563"/>
            <a:ext cx="7324725" cy="5097462"/>
          </a:xfrm>
        </p:spPr>
        <p:txBody>
          <a:bodyPr anchor="ctr">
            <a:normAutofit/>
          </a:bodyPr>
          <a:lstStyle>
            <a:lvl1pPr marL="0" indent="0" algn="ctr">
              <a:buNone/>
              <a:defRPr sz="48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lvl="0"/>
            <a:r>
              <a:rPr lang="en-US">
                <a:latin typeface="Geometr415 Blk BT" panose="020B0802020204020303" pitchFamily="34" charset="0"/>
              </a:rPr>
              <a:t>Content Slide</a:t>
            </a:r>
            <a:endParaRPr lang="en-US"/>
          </a:p>
        </p:txBody>
      </p:sp>
      <p:sp>
        <p:nvSpPr>
          <p:cNvPr id="2" name="Date Placeholder 1"/>
          <p:cNvSpPr>
            <a:spLocks noGrp="1"/>
          </p:cNvSpPr>
          <p:nvPr>
            <p:ph type="dt" sz="half" idx="11"/>
          </p:nvPr>
        </p:nvSpPr>
        <p:spPr>
          <a:xfrm>
            <a:off x="0" y="6617737"/>
            <a:ext cx="2057400" cy="365125"/>
          </a:xfrm>
        </p:spPr>
        <p:txBody>
          <a:bodyPr/>
          <a:lstStyle>
            <a:lvl1pPr>
              <a:defRPr>
                <a:solidFill>
                  <a:srgbClr val="002060"/>
                </a:solidFill>
              </a:defRPr>
            </a:lvl1pPr>
          </a:lstStyle>
          <a:p>
            <a:r>
              <a:rPr lang="en-US"/>
              <a:t>June 2020</a:t>
            </a:r>
          </a:p>
        </p:txBody>
      </p:sp>
      <p:sp>
        <p:nvSpPr>
          <p:cNvPr id="3" name="Footer Placeholder 2"/>
          <p:cNvSpPr>
            <a:spLocks noGrp="1"/>
          </p:cNvSpPr>
          <p:nvPr>
            <p:ph type="ftr" sz="quarter" idx="12"/>
          </p:nvPr>
        </p:nvSpPr>
        <p:spPr>
          <a:xfrm>
            <a:off x="2939303" y="5829372"/>
            <a:ext cx="3086100" cy="365125"/>
          </a:xfrm>
        </p:spPr>
        <p:txBody>
          <a:bodyPr/>
          <a:lstStyle>
            <a:lvl1pPr>
              <a:defRPr>
                <a:solidFill>
                  <a:srgbClr val="FF0000"/>
                </a:solidFill>
              </a:defRPr>
            </a:lvl1pPr>
          </a:lstStyle>
          <a:p>
            <a:endParaRPr lang="en-US"/>
          </a:p>
        </p:txBody>
      </p:sp>
      <p:sp>
        <p:nvSpPr>
          <p:cNvPr id="4" name="Slide Number Placeholder 3"/>
          <p:cNvSpPr>
            <a:spLocks noGrp="1"/>
          </p:cNvSpPr>
          <p:nvPr>
            <p:ph type="sldNum" sz="quarter" idx="13"/>
          </p:nvPr>
        </p:nvSpPr>
        <p:spPr>
          <a:xfrm>
            <a:off x="7086599" y="6651596"/>
            <a:ext cx="2057400" cy="365125"/>
          </a:xfrm>
        </p:spPr>
        <p:txBody>
          <a:bodyPr/>
          <a:lstStyle>
            <a:lvl1pPr>
              <a:defRPr>
                <a:solidFill>
                  <a:srgbClr val="002060"/>
                </a:solidFill>
              </a:defRPr>
            </a:lvl1pPr>
          </a:lstStyle>
          <a:p>
            <a:fld id="{EDBFD923-9BC1-4A4F-9CB2-75157E56024C}" type="slidenum">
              <a:rPr lang="en-US" smtClean="0"/>
              <a:pPr/>
              <a:t>‹#›</a:t>
            </a:fld>
            <a:endParaRPr lang="en-US"/>
          </a:p>
        </p:txBody>
      </p:sp>
    </p:spTree>
    <p:custDataLst>
      <p:tags r:id="rId1"/>
    </p:custDataLst>
    <p:extLst>
      <p:ext uri="{BB962C8B-B14F-4D97-AF65-F5344CB8AC3E}">
        <p14:creationId xmlns:p14="http://schemas.microsoft.com/office/powerpoint/2010/main" val="4185775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B] • HEAD ONLY">
    <p:spTree>
      <p:nvGrpSpPr>
        <p:cNvPr id="1" name=""/>
        <p:cNvGrpSpPr/>
        <p:nvPr/>
      </p:nvGrpSpPr>
      <p:grpSpPr>
        <a:xfrm>
          <a:off x="0" y="0"/>
          <a:ext cx="0" cy="0"/>
          <a:chOff x="0" y="0"/>
          <a:chExt cx="0" cy="0"/>
        </a:xfrm>
      </p:grpSpPr>
      <p:sp>
        <p:nvSpPr>
          <p:cNvPr id="15" name="Rectangle 14"/>
          <p:cNvSpPr/>
          <p:nvPr userDrawn="1"/>
        </p:nvSpPr>
        <p:spPr>
          <a:xfrm>
            <a:off x="318944" y="308162"/>
            <a:ext cx="8506114" cy="1014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9896" tIns="44948" rIns="89896" bIns="44948" anchor="ctr"/>
          <a:lstStyle/>
          <a:p>
            <a:pPr algn="ctr" defTabSz="899010">
              <a:defRPr/>
            </a:pPr>
            <a:endParaRPr lang="en-US" sz="1765">
              <a:solidFill>
                <a:srgbClr val="FFFFFF"/>
              </a:solidFill>
            </a:endParaRPr>
          </a:p>
        </p:txBody>
      </p:sp>
      <p:sp>
        <p:nvSpPr>
          <p:cNvPr id="5" name="Rectangle 4"/>
          <p:cNvSpPr/>
          <p:nvPr userDrawn="1"/>
        </p:nvSpPr>
        <p:spPr>
          <a:xfrm>
            <a:off x="318944" y="1321320"/>
            <a:ext cx="8506114" cy="52803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7920" fontAlgn="base">
              <a:spcBef>
                <a:spcPct val="0"/>
              </a:spcBef>
              <a:spcAft>
                <a:spcPct val="0"/>
              </a:spcAft>
            </a:pPr>
            <a:endParaRPr lang="en-US" sz="1765">
              <a:solidFill>
                <a:srgbClr val="FFFFFF"/>
              </a:solidFill>
            </a:endParaRPr>
          </a:p>
        </p:txBody>
      </p:sp>
      <p:sp>
        <p:nvSpPr>
          <p:cNvPr id="2" name="Title 1"/>
          <p:cNvSpPr>
            <a:spLocks noGrp="1"/>
          </p:cNvSpPr>
          <p:nvPr>
            <p:ph type="title" hasCustomPrompt="1"/>
          </p:nvPr>
        </p:nvSpPr>
        <p:spPr>
          <a:xfrm>
            <a:off x="787977" y="870704"/>
            <a:ext cx="7566603" cy="283789"/>
          </a:xfrm>
        </p:spPr>
        <p:txBody>
          <a:bodyPr/>
          <a:lstStyle>
            <a:lvl1pPr>
              <a:defRPr/>
            </a:lvl1pPr>
          </a:lstStyle>
          <a:p>
            <a:r>
              <a:rPr lang="en-US"/>
              <a:t>Head only layout: Click to edit</a:t>
            </a:r>
          </a:p>
        </p:txBody>
      </p:sp>
      <p:sp>
        <p:nvSpPr>
          <p:cNvPr id="9" name="TextBox 8"/>
          <p:cNvSpPr txBox="1"/>
          <p:nvPr userDrawn="1"/>
        </p:nvSpPr>
        <p:spPr bwMode="auto">
          <a:xfrm>
            <a:off x="778707" y="6474009"/>
            <a:ext cx="2958556" cy="122213"/>
          </a:xfrm>
          <a:prstGeom prst="rect">
            <a:avLst/>
          </a:prstGeom>
          <a:noFill/>
        </p:spPr>
        <p:txBody>
          <a:bodyPr wrap="square" lIns="0" tIns="0" rIns="0" bIns="0" anchor="ctr">
            <a:spAutoFit/>
          </a:bodyPr>
          <a:lstStyle/>
          <a:p>
            <a:pPr defTabSz="899010">
              <a:defRPr/>
            </a:pPr>
            <a:r>
              <a:rPr lang="en-US" sz="794">
                <a:solidFill>
                  <a:srgbClr val="808080"/>
                </a:solidFill>
                <a:cs typeface="Arial" pitchFamily="34" charset="0"/>
              </a:rPr>
              <a:t>For </a:t>
            </a:r>
            <a:r>
              <a:rPr lang="en-US" sz="794">
                <a:solidFill>
                  <a:srgbClr val="808080"/>
                </a:solidFill>
              </a:rPr>
              <a:t>institutional investor use only</a:t>
            </a:r>
            <a:r>
              <a:rPr lang="en-US" sz="794">
                <a:solidFill>
                  <a:srgbClr val="808080"/>
                </a:solidFill>
                <a:cs typeface="Arial" pitchFamily="34" charset="0"/>
              </a:rPr>
              <a:t>. Not for public distribution.</a:t>
            </a:r>
          </a:p>
        </p:txBody>
      </p:sp>
      <p:sp>
        <p:nvSpPr>
          <p:cNvPr id="7" name="TextBox 6"/>
          <p:cNvSpPr txBox="1"/>
          <p:nvPr userDrawn="1"/>
        </p:nvSpPr>
        <p:spPr bwMode="auto">
          <a:xfrm>
            <a:off x="5394580" y="6474009"/>
            <a:ext cx="2958556" cy="122213"/>
          </a:xfrm>
          <a:prstGeom prst="rect">
            <a:avLst/>
          </a:prstGeom>
          <a:noFill/>
        </p:spPr>
        <p:txBody>
          <a:bodyPr wrap="square" lIns="0" tIns="0" rIns="0" bIns="0" anchor="ctr">
            <a:spAutoFit/>
          </a:bodyPr>
          <a:lstStyle/>
          <a:p>
            <a:pPr algn="r" defTabSz="899010">
              <a:defRPr/>
            </a:pPr>
            <a:fld id="{98FF2941-49A8-48C7-B2C1-A586365A07A2}" type="slidenum">
              <a:rPr lang="en-US" sz="794" smtClean="0">
                <a:solidFill>
                  <a:srgbClr val="808080"/>
                </a:solidFill>
                <a:cs typeface="Arial" pitchFamily="34" charset="0"/>
              </a:rPr>
              <a:pPr algn="r" defTabSz="899010">
                <a:defRPr/>
              </a:pPr>
              <a:t>‹#›</a:t>
            </a:fld>
            <a:endParaRPr lang="en-US" sz="794">
              <a:solidFill>
                <a:srgbClr val="808080"/>
              </a:solidFill>
              <a:cs typeface="Arial" pitchFamily="34" charset="0"/>
            </a:endParaRPr>
          </a:p>
        </p:txBody>
      </p:sp>
    </p:spTree>
    <p:extLst>
      <p:ext uri="{BB962C8B-B14F-4D97-AF65-F5344CB8AC3E}">
        <p14:creationId xmlns:p14="http://schemas.microsoft.com/office/powerpoint/2010/main" val="35733018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B] • SUBHEAD ONLY">
    <p:spTree>
      <p:nvGrpSpPr>
        <p:cNvPr id="1" name=""/>
        <p:cNvGrpSpPr/>
        <p:nvPr/>
      </p:nvGrpSpPr>
      <p:grpSpPr>
        <a:xfrm>
          <a:off x="0" y="0"/>
          <a:ext cx="0" cy="0"/>
          <a:chOff x="0" y="0"/>
          <a:chExt cx="0" cy="0"/>
        </a:xfrm>
      </p:grpSpPr>
      <p:sp>
        <p:nvSpPr>
          <p:cNvPr id="18" name="Rectangle 17"/>
          <p:cNvSpPr/>
          <p:nvPr userDrawn="1"/>
        </p:nvSpPr>
        <p:spPr>
          <a:xfrm>
            <a:off x="318944" y="308162"/>
            <a:ext cx="8506114" cy="1014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9896" tIns="44948" rIns="89896" bIns="44948" anchor="ctr"/>
          <a:lstStyle/>
          <a:p>
            <a:pPr algn="ctr" defTabSz="899010">
              <a:defRPr/>
            </a:pPr>
            <a:endParaRPr lang="en-US" sz="1765">
              <a:solidFill>
                <a:srgbClr val="FFFFFF"/>
              </a:solidFill>
            </a:endParaRPr>
          </a:p>
        </p:txBody>
      </p:sp>
      <p:sp>
        <p:nvSpPr>
          <p:cNvPr id="5" name="Rectangle 4"/>
          <p:cNvSpPr/>
          <p:nvPr userDrawn="1"/>
        </p:nvSpPr>
        <p:spPr>
          <a:xfrm>
            <a:off x="318944" y="1321320"/>
            <a:ext cx="8506114" cy="52803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7920" fontAlgn="base">
              <a:spcBef>
                <a:spcPct val="0"/>
              </a:spcBef>
              <a:spcAft>
                <a:spcPct val="0"/>
              </a:spcAft>
            </a:pPr>
            <a:endParaRPr lang="en-US" sz="1765">
              <a:solidFill>
                <a:srgbClr val="FFFFFF"/>
              </a:solidFill>
            </a:endParaRPr>
          </a:p>
        </p:txBody>
      </p:sp>
      <p:sp>
        <p:nvSpPr>
          <p:cNvPr id="2" name="Title 1"/>
          <p:cNvSpPr>
            <a:spLocks noGrp="1"/>
          </p:cNvSpPr>
          <p:nvPr>
            <p:ph type="title" hasCustomPrompt="1"/>
          </p:nvPr>
        </p:nvSpPr>
        <p:spPr>
          <a:xfrm>
            <a:off x="787977" y="870704"/>
            <a:ext cx="7566603" cy="283789"/>
          </a:xfrm>
        </p:spPr>
        <p:txBody>
          <a:bodyPr/>
          <a:lstStyle>
            <a:lvl1pPr>
              <a:defRPr/>
            </a:lvl1pPr>
          </a:lstStyle>
          <a:p>
            <a:r>
              <a:rPr lang="en-US"/>
              <a:t>Subhead only layout: Click to edit</a:t>
            </a:r>
          </a:p>
        </p:txBody>
      </p:sp>
      <p:sp>
        <p:nvSpPr>
          <p:cNvPr id="8" name="Text Placeholder 7"/>
          <p:cNvSpPr>
            <a:spLocks noGrp="1"/>
          </p:cNvSpPr>
          <p:nvPr>
            <p:ph type="body" sz="quarter" idx="10"/>
          </p:nvPr>
        </p:nvSpPr>
        <p:spPr>
          <a:xfrm>
            <a:off x="787978" y="1706606"/>
            <a:ext cx="7566602" cy="219291"/>
          </a:xfrm>
        </p:spPr>
        <p:txBody>
          <a:bodyPr/>
          <a:lstStyle>
            <a:lvl1pPr marL="0" indent="0">
              <a:spcBef>
                <a:spcPts val="0"/>
              </a:spcBef>
              <a:buSzPct val="100000"/>
              <a:buNone/>
              <a:defRPr sz="1500"/>
            </a:lvl1pPr>
            <a:lvl2pPr marL="152689" indent="-152689">
              <a:buSzPct val="100000"/>
              <a:defRPr sz="1765"/>
            </a:lvl2pPr>
            <a:lvl3pPr marL="456664" indent="-152689">
              <a:buSzPct val="100000"/>
              <a:buFont typeface="Arial" pitchFamily="34" charset="0"/>
              <a:buChar char="–"/>
              <a:defRPr sz="1588"/>
            </a:lvl3pPr>
            <a:lvl4pPr marL="701806" indent="-147085">
              <a:buFont typeface="Arial" pitchFamily="34" charset="0"/>
              <a:buChar char="•"/>
              <a:defRPr sz="1588"/>
            </a:lvl4pPr>
          </a:lstStyle>
          <a:p>
            <a:pPr lvl="0"/>
            <a:r>
              <a:rPr lang="en-US"/>
              <a:t>Click to edit Master text styles</a:t>
            </a:r>
          </a:p>
        </p:txBody>
      </p:sp>
      <p:sp>
        <p:nvSpPr>
          <p:cNvPr id="10" name="TextBox 9"/>
          <p:cNvSpPr txBox="1"/>
          <p:nvPr userDrawn="1"/>
        </p:nvSpPr>
        <p:spPr bwMode="auto">
          <a:xfrm>
            <a:off x="778707" y="6474009"/>
            <a:ext cx="2958556" cy="122213"/>
          </a:xfrm>
          <a:prstGeom prst="rect">
            <a:avLst/>
          </a:prstGeom>
          <a:noFill/>
        </p:spPr>
        <p:txBody>
          <a:bodyPr wrap="square" lIns="0" tIns="0" rIns="0" bIns="0" anchor="ctr">
            <a:spAutoFit/>
          </a:bodyPr>
          <a:lstStyle/>
          <a:p>
            <a:pPr defTabSz="899010">
              <a:defRPr/>
            </a:pPr>
            <a:r>
              <a:rPr lang="en-US" sz="794">
                <a:solidFill>
                  <a:srgbClr val="808080"/>
                </a:solidFill>
                <a:cs typeface="Arial" pitchFamily="34" charset="0"/>
              </a:rPr>
              <a:t>For </a:t>
            </a:r>
            <a:r>
              <a:rPr lang="en-US" sz="794">
                <a:solidFill>
                  <a:srgbClr val="808080"/>
                </a:solidFill>
              </a:rPr>
              <a:t>institutional investor use only</a:t>
            </a:r>
            <a:r>
              <a:rPr lang="en-US" sz="794">
                <a:solidFill>
                  <a:srgbClr val="808080"/>
                </a:solidFill>
                <a:cs typeface="Arial" pitchFamily="34" charset="0"/>
              </a:rPr>
              <a:t>. Not for public distribution.</a:t>
            </a:r>
          </a:p>
        </p:txBody>
      </p:sp>
      <p:sp>
        <p:nvSpPr>
          <p:cNvPr id="9" name="TextBox 8"/>
          <p:cNvSpPr txBox="1"/>
          <p:nvPr userDrawn="1"/>
        </p:nvSpPr>
        <p:spPr bwMode="auto">
          <a:xfrm>
            <a:off x="5394580" y="6474009"/>
            <a:ext cx="2958556" cy="122213"/>
          </a:xfrm>
          <a:prstGeom prst="rect">
            <a:avLst/>
          </a:prstGeom>
          <a:noFill/>
        </p:spPr>
        <p:txBody>
          <a:bodyPr wrap="square" lIns="0" tIns="0" rIns="0" bIns="0" anchor="ctr">
            <a:spAutoFit/>
          </a:bodyPr>
          <a:lstStyle/>
          <a:p>
            <a:pPr algn="r" defTabSz="899010">
              <a:defRPr/>
            </a:pPr>
            <a:fld id="{98FF2941-49A8-48C7-B2C1-A586365A07A2}" type="slidenum">
              <a:rPr lang="en-US" sz="794" smtClean="0">
                <a:solidFill>
                  <a:srgbClr val="808080"/>
                </a:solidFill>
                <a:cs typeface="Arial" pitchFamily="34" charset="0"/>
              </a:rPr>
              <a:pPr algn="r" defTabSz="899010">
                <a:defRPr/>
              </a:pPr>
              <a:t>‹#›</a:t>
            </a:fld>
            <a:endParaRPr lang="en-US" sz="794">
              <a:solidFill>
                <a:srgbClr val="808080"/>
              </a:solidFill>
              <a:cs typeface="Arial" pitchFamily="34" charset="0"/>
            </a:endParaRPr>
          </a:p>
        </p:txBody>
      </p:sp>
    </p:spTree>
    <p:extLst>
      <p:ext uri="{BB962C8B-B14F-4D97-AF65-F5344CB8AC3E}">
        <p14:creationId xmlns:p14="http://schemas.microsoft.com/office/powerpoint/2010/main" val="19210206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 • TEXT">
    <p:spTree>
      <p:nvGrpSpPr>
        <p:cNvPr id="1" name=""/>
        <p:cNvGrpSpPr/>
        <p:nvPr/>
      </p:nvGrpSpPr>
      <p:grpSpPr>
        <a:xfrm>
          <a:off x="0" y="0"/>
          <a:ext cx="0" cy="0"/>
          <a:chOff x="0" y="0"/>
          <a:chExt cx="0" cy="0"/>
        </a:xfrm>
      </p:grpSpPr>
      <p:sp>
        <p:nvSpPr>
          <p:cNvPr id="17" name="Rectangle 16"/>
          <p:cNvSpPr/>
          <p:nvPr userDrawn="1"/>
        </p:nvSpPr>
        <p:spPr>
          <a:xfrm>
            <a:off x="318944" y="308162"/>
            <a:ext cx="8506114" cy="1014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9896" tIns="44948" rIns="89896" bIns="44948" anchor="ctr"/>
          <a:lstStyle/>
          <a:p>
            <a:pPr algn="ctr" defTabSz="899010">
              <a:defRPr/>
            </a:pPr>
            <a:endParaRPr lang="en-US" sz="1765">
              <a:solidFill>
                <a:srgbClr val="FFFFFF"/>
              </a:solidFill>
            </a:endParaRPr>
          </a:p>
        </p:txBody>
      </p:sp>
      <p:sp>
        <p:nvSpPr>
          <p:cNvPr id="5" name="Rectangle 4"/>
          <p:cNvSpPr/>
          <p:nvPr userDrawn="1"/>
        </p:nvSpPr>
        <p:spPr>
          <a:xfrm>
            <a:off x="318944" y="1321319"/>
            <a:ext cx="8506114" cy="5280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7920" fontAlgn="base">
              <a:spcBef>
                <a:spcPct val="0"/>
              </a:spcBef>
              <a:spcAft>
                <a:spcPct val="0"/>
              </a:spcAft>
            </a:pPr>
            <a:endParaRPr lang="en-US" sz="1765">
              <a:solidFill>
                <a:srgbClr val="FFFFFF"/>
              </a:solidFill>
            </a:endParaRPr>
          </a:p>
        </p:txBody>
      </p:sp>
      <p:sp>
        <p:nvSpPr>
          <p:cNvPr id="8" name="Text Placeholder 7"/>
          <p:cNvSpPr>
            <a:spLocks noGrp="1"/>
          </p:cNvSpPr>
          <p:nvPr>
            <p:ph type="body" sz="quarter" idx="10"/>
          </p:nvPr>
        </p:nvSpPr>
        <p:spPr>
          <a:xfrm>
            <a:off x="787978" y="1702708"/>
            <a:ext cx="7566602" cy="992126"/>
          </a:xfrm>
        </p:spPr>
        <p:txBody>
          <a:bodyPr/>
          <a:lstStyle>
            <a:lvl1pPr marL="0" indent="0">
              <a:spcBef>
                <a:spcPts val="1765"/>
              </a:spcBef>
              <a:buSzPct val="100000"/>
              <a:buNone/>
              <a:defRPr sz="1500">
                <a:solidFill>
                  <a:schemeClr val="tx1"/>
                </a:solidFill>
              </a:defRPr>
            </a:lvl1pPr>
            <a:lvl2pPr marL="153305" indent="-153305">
              <a:spcBef>
                <a:spcPts val="706"/>
              </a:spcBef>
              <a:buSzPct val="95000"/>
              <a:defRPr sz="1324"/>
            </a:lvl2pPr>
            <a:lvl3pPr marL="330815" indent="-149887">
              <a:spcBef>
                <a:spcPts val="353"/>
              </a:spcBef>
              <a:buSzPct val="95000"/>
              <a:buFont typeface="Arial" pitchFamily="34" charset="0"/>
              <a:buChar char="–"/>
              <a:tabLst/>
              <a:defRPr sz="1324"/>
            </a:lvl3pPr>
            <a:lvl4pPr marL="492189" indent="-153305">
              <a:spcBef>
                <a:spcPts val="353"/>
              </a:spcBef>
              <a:buSzPct val="95000"/>
              <a:buFont typeface="Arial" pitchFamily="34" charset="0"/>
              <a:buChar char="•"/>
              <a:defRPr sz="1324"/>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hasCustomPrompt="1"/>
          </p:nvPr>
        </p:nvSpPr>
        <p:spPr>
          <a:xfrm>
            <a:off x="787977" y="869456"/>
            <a:ext cx="7566603" cy="283789"/>
          </a:xfrm>
        </p:spPr>
        <p:txBody>
          <a:bodyPr/>
          <a:lstStyle>
            <a:lvl1pPr>
              <a:defRPr/>
            </a:lvl1pPr>
          </a:lstStyle>
          <a:p>
            <a:r>
              <a:rPr lang="en-US"/>
              <a:t>Single text layout: Click to edit</a:t>
            </a:r>
          </a:p>
        </p:txBody>
      </p:sp>
      <p:sp>
        <p:nvSpPr>
          <p:cNvPr id="11" name="TextBox 10"/>
          <p:cNvSpPr txBox="1"/>
          <p:nvPr userDrawn="1"/>
        </p:nvSpPr>
        <p:spPr bwMode="auto">
          <a:xfrm>
            <a:off x="778707" y="6474009"/>
            <a:ext cx="2958556" cy="122213"/>
          </a:xfrm>
          <a:prstGeom prst="rect">
            <a:avLst/>
          </a:prstGeom>
          <a:noFill/>
        </p:spPr>
        <p:txBody>
          <a:bodyPr wrap="square" lIns="0" tIns="0" rIns="0" bIns="0" anchor="ctr">
            <a:spAutoFit/>
          </a:bodyPr>
          <a:lstStyle/>
          <a:p>
            <a:pPr defTabSz="899010">
              <a:defRPr/>
            </a:pPr>
            <a:r>
              <a:rPr lang="en-US" sz="794">
                <a:solidFill>
                  <a:srgbClr val="808080"/>
                </a:solidFill>
                <a:cs typeface="Arial" pitchFamily="34" charset="0"/>
              </a:rPr>
              <a:t>For </a:t>
            </a:r>
            <a:r>
              <a:rPr lang="en-US" sz="794">
                <a:solidFill>
                  <a:srgbClr val="808080"/>
                </a:solidFill>
              </a:rPr>
              <a:t>institutional investor use only</a:t>
            </a:r>
            <a:r>
              <a:rPr lang="en-US" sz="794">
                <a:solidFill>
                  <a:srgbClr val="808080"/>
                </a:solidFill>
                <a:cs typeface="Arial" pitchFamily="34" charset="0"/>
              </a:rPr>
              <a:t>. Not for public distribution.</a:t>
            </a:r>
          </a:p>
        </p:txBody>
      </p:sp>
      <p:sp>
        <p:nvSpPr>
          <p:cNvPr id="9" name="TextBox 8"/>
          <p:cNvSpPr txBox="1"/>
          <p:nvPr userDrawn="1"/>
        </p:nvSpPr>
        <p:spPr bwMode="auto">
          <a:xfrm>
            <a:off x="5394580" y="6474009"/>
            <a:ext cx="2958556" cy="122213"/>
          </a:xfrm>
          <a:prstGeom prst="rect">
            <a:avLst/>
          </a:prstGeom>
          <a:noFill/>
        </p:spPr>
        <p:txBody>
          <a:bodyPr wrap="square" lIns="0" tIns="0" rIns="0" bIns="0" anchor="ctr">
            <a:spAutoFit/>
          </a:bodyPr>
          <a:lstStyle/>
          <a:p>
            <a:pPr algn="r" defTabSz="899010">
              <a:defRPr/>
            </a:pPr>
            <a:fld id="{98FF2941-49A8-48C7-B2C1-A586365A07A2}" type="slidenum">
              <a:rPr lang="en-US" sz="794" smtClean="0">
                <a:solidFill>
                  <a:srgbClr val="808080"/>
                </a:solidFill>
                <a:cs typeface="Arial" pitchFamily="34" charset="0"/>
              </a:rPr>
              <a:pPr algn="r" defTabSz="899010">
                <a:defRPr/>
              </a:pPr>
              <a:t>‹#›</a:t>
            </a:fld>
            <a:endParaRPr lang="en-US" sz="794">
              <a:solidFill>
                <a:srgbClr val="808080"/>
              </a:solidFill>
              <a:cs typeface="Arial" pitchFamily="34" charset="0"/>
            </a:endParaRPr>
          </a:p>
        </p:txBody>
      </p:sp>
    </p:spTree>
    <p:extLst>
      <p:ext uri="{BB962C8B-B14F-4D97-AF65-F5344CB8AC3E}">
        <p14:creationId xmlns:p14="http://schemas.microsoft.com/office/powerpoint/2010/main" val="26622585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B] DOUBLE TEXT">
    <p:spTree>
      <p:nvGrpSpPr>
        <p:cNvPr id="1" name=""/>
        <p:cNvGrpSpPr/>
        <p:nvPr/>
      </p:nvGrpSpPr>
      <p:grpSpPr>
        <a:xfrm>
          <a:off x="0" y="0"/>
          <a:ext cx="0" cy="0"/>
          <a:chOff x="0" y="0"/>
          <a:chExt cx="0" cy="0"/>
        </a:xfrm>
      </p:grpSpPr>
      <p:sp>
        <p:nvSpPr>
          <p:cNvPr id="17" name="Rectangle 16"/>
          <p:cNvSpPr/>
          <p:nvPr userDrawn="1"/>
        </p:nvSpPr>
        <p:spPr>
          <a:xfrm>
            <a:off x="318944" y="308162"/>
            <a:ext cx="8506114" cy="1014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9896" tIns="44948" rIns="89896" bIns="44948" anchor="ctr"/>
          <a:lstStyle/>
          <a:p>
            <a:pPr algn="ctr" defTabSz="899010">
              <a:defRPr/>
            </a:pPr>
            <a:endParaRPr lang="en-US" sz="1765">
              <a:solidFill>
                <a:srgbClr val="FFFFFF"/>
              </a:solidFill>
            </a:endParaRPr>
          </a:p>
        </p:txBody>
      </p:sp>
      <p:sp>
        <p:nvSpPr>
          <p:cNvPr id="5" name="Rectangle 4"/>
          <p:cNvSpPr/>
          <p:nvPr userDrawn="1"/>
        </p:nvSpPr>
        <p:spPr>
          <a:xfrm>
            <a:off x="318944" y="1321319"/>
            <a:ext cx="8506114" cy="5280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7920" fontAlgn="base">
              <a:spcBef>
                <a:spcPct val="0"/>
              </a:spcBef>
              <a:spcAft>
                <a:spcPct val="0"/>
              </a:spcAft>
            </a:pPr>
            <a:endParaRPr lang="en-US" sz="1765">
              <a:solidFill>
                <a:srgbClr val="FFFFFF"/>
              </a:solidFill>
            </a:endParaRPr>
          </a:p>
        </p:txBody>
      </p:sp>
      <p:sp>
        <p:nvSpPr>
          <p:cNvPr id="8" name="Text Placeholder 7"/>
          <p:cNvSpPr>
            <a:spLocks noGrp="1"/>
          </p:cNvSpPr>
          <p:nvPr>
            <p:ph type="body" sz="quarter" idx="10"/>
          </p:nvPr>
        </p:nvSpPr>
        <p:spPr>
          <a:xfrm>
            <a:off x="787978" y="1702708"/>
            <a:ext cx="3528579" cy="992126"/>
          </a:xfrm>
        </p:spPr>
        <p:txBody>
          <a:bodyPr/>
          <a:lstStyle>
            <a:lvl1pPr marL="0" indent="0">
              <a:spcBef>
                <a:spcPts val="1765"/>
              </a:spcBef>
              <a:buSzPct val="100000"/>
              <a:buNone/>
              <a:defRPr sz="1500">
                <a:solidFill>
                  <a:schemeClr val="tx1"/>
                </a:solidFill>
              </a:defRPr>
            </a:lvl1pPr>
            <a:lvl2pPr marL="153305" indent="-153305">
              <a:spcBef>
                <a:spcPts val="706"/>
              </a:spcBef>
              <a:buSzPct val="95000"/>
              <a:defRPr sz="1324"/>
            </a:lvl2pPr>
            <a:lvl3pPr marL="330815" indent="-149887">
              <a:spcBef>
                <a:spcPts val="353"/>
              </a:spcBef>
              <a:buSzPct val="95000"/>
              <a:buFont typeface="Arial" pitchFamily="34" charset="0"/>
              <a:buChar char="–"/>
              <a:defRPr sz="1324"/>
            </a:lvl3pPr>
            <a:lvl4pPr marL="492189" indent="-153305">
              <a:spcBef>
                <a:spcPts val="353"/>
              </a:spcBef>
              <a:buSzPct val="95000"/>
              <a:buFont typeface="Arial" pitchFamily="34" charset="0"/>
              <a:buChar char="•"/>
              <a:defRPr sz="1324"/>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hasCustomPrompt="1"/>
          </p:nvPr>
        </p:nvSpPr>
        <p:spPr>
          <a:xfrm>
            <a:off x="787977" y="869456"/>
            <a:ext cx="7566603" cy="283789"/>
          </a:xfrm>
        </p:spPr>
        <p:txBody>
          <a:bodyPr/>
          <a:lstStyle>
            <a:lvl1pPr>
              <a:defRPr baseline="0"/>
            </a:lvl1pPr>
          </a:lstStyle>
          <a:p>
            <a:r>
              <a:rPr lang="en-US"/>
              <a:t>Double text layout: Click to edit</a:t>
            </a:r>
          </a:p>
        </p:txBody>
      </p:sp>
      <p:sp>
        <p:nvSpPr>
          <p:cNvPr id="11" name="Text Placeholder 7"/>
          <p:cNvSpPr>
            <a:spLocks noGrp="1"/>
          </p:cNvSpPr>
          <p:nvPr>
            <p:ph type="body" sz="quarter" idx="11"/>
          </p:nvPr>
        </p:nvSpPr>
        <p:spPr>
          <a:xfrm>
            <a:off x="4820228" y="1702708"/>
            <a:ext cx="3532909" cy="992126"/>
          </a:xfrm>
        </p:spPr>
        <p:txBody>
          <a:bodyPr/>
          <a:lstStyle>
            <a:lvl1pPr marL="0" indent="0">
              <a:spcBef>
                <a:spcPts val="1765"/>
              </a:spcBef>
              <a:buSzPct val="100000"/>
              <a:buNone/>
              <a:defRPr sz="1500">
                <a:solidFill>
                  <a:schemeClr val="tx1"/>
                </a:solidFill>
              </a:defRPr>
            </a:lvl1pPr>
            <a:lvl2pPr marL="153305" indent="-153305">
              <a:spcBef>
                <a:spcPts val="706"/>
              </a:spcBef>
              <a:buSzPct val="95000"/>
              <a:defRPr sz="1324"/>
            </a:lvl2pPr>
            <a:lvl3pPr marL="330815" indent="-153305">
              <a:spcBef>
                <a:spcPts val="353"/>
              </a:spcBef>
              <a:buSzPct val="95000"/>
              <a:buFont typeface="Arial" pitchFamily="34" charset="0"/>
              <a:buChar char="–"/>
              <a:defRPr sz="1324"/>
            </a:lvl3pPr>
            <a:lvl4pPr marL="492189" indent="-153305">
              <a:spcBef>
                <a:spcPts val="353"/>
              </a:spcBef>
              <a:buSzPct val="95000"/>
              <a:buFont typeface="Arial" pitchFamily="34" charset="0"/>
              <a:buChar char="•"/>
              <a:defRPr sz="1324"/>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Box 13"/>
          <p:cNvSpPr txBox="1"/>
          <p:nvPr userDrawn="1"/>
        </p:nvSpPr>
        <p:spPr bwMode="auto">
          <a:xfrm>
            <a:off x="778707" y="6474009"/>
            <a:ext cx="2958556" cy="122213"/>
          </a:xfrm>
          <a:prstGeom prst="rect">
            <a:avLst/>
          </a:prstGeom>
          <a:noFill/>
        </p:spPr>
        <p:txBody>
          <a:bodyPr wrap="square" lIns="0" tIns="0" rIns="0" bIns="0" anchor="ctr">
            <a:spAutoFit/>
          </a:bodyPr>
          <a:lstStyle/>
          <a:p>
            <a:pPr defTabSz="899010">
              <a:defRPr/>
            </a:pPr>
            <a:r>
              <a:rPr lang="en-US" sz="794">
                <a:solidFill>
                  <a:srgbClr val="808080"/>
                </a:solidFill>
                <a:cs typeface="Arial" pitchFamily="34" charset="0"/>
              </a:rPr>
              <a:t>For </a:t>
            </a:r>
            <a:r>
              <a:rPr lang="en-US" sz="794">
                <a:solidFill>
                  <a:srgbClr val="808080"/>
                </a:solidFill>
              </a:rPr>
              <a:t>institutional investor use only</a:t>
            </a:r>
            <a:r>
              <a:rPr lang="en-US" sz="794">
                <a:solidFill>
                  <a:srgbClr val="808080"/>
                </a:solidFill>
                <a:cs typeface="Arial" pitchFamily="34" charset="0"/>
              </a:rPr>
              <a:t>. Not for public distribution.</a:t>
            </a:r>
          </a:p>
        </p:txBody>
      </p:sp>
      <p:sp>
        <p:nvSpPr>
          <p:cNvPr id="12" name="TextBox 11"/>
          <p:cNvSpPr txBox="1"/>
          <p:nvPr userDrawn="1"/>
        </p:nvSpPr>
        <p:spPr bwMode="auto">
          <a:xfrm>
            <a:off x="5394580" y="6474009"/>
            <a:ext cx="2958556" cy="122213"/>
          </a:xfrm>
          <a:prstGeom prst="rect">
            <a:avLst/>
          </a:prstGeom>
          <a:noFill/>
        </p:spPr>
        <p:txBody>
          <a:bodyPr wrap="square" lIns="0" tIns="0" rIns="0" bIns="0" anchor="ctr">
            <a:spAutoFit/>
          </a:bodyPr>
          <a:lstStyle/>
          <a:p>
            <a:pPr algn="r" defTabSz="899010">
              <a:defRPr/>
            </a:pPr>
            <a:fld id="{98FF2941-49A8-48C7-B2C1-A586365A07A2}" type="slidenum">
              <a:rPr lang="en-US" sz="794" smtClean="0">
                <a:solidFill>
                  <a:srgbClr val="808080"/>
                </a:solidFill>
                <a:cs typeface="Arial" pitchFamily="34" charset="0"/>
              </a:rPr>
              <a:pPr algn="r" defTabSz="899010">
                <a:defRPr/>
              </a:pPr>
              <a:t>‹#›</a:t>
            </a:fld>
            <a:endParaRPr lang="en-US" sz="794">
              <a:solidFill>
                <a:srgbClr val="808080"/>
              </a:solidFill>
              <a:cs typeface="Arial" pitchFamily="34" charset="0"/>
            </a:endParaRPr>
          </a:p>
        </p:txBody>
      </p:sp>
    </p:spTree>
    <p:extLst>
      <p:ext uri="{BB962C8B-B14F-4D97-AF65-F5344CB8AC3E}">
        <p14:creationId xmlns:p14="http://schemas.microsoft.com/office/powerpoint/2010/main" val="20848543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B] • TEXT ALTERNATIVE">
    <p:spTree>
      <p:nvGrpSpPr>
        <p:cNvPr id="1" name=""/>
        <p:cNvGrpSpPr/>
        <p:nvPr/>
      </p:nvGrpSpPr>
      <p:grpSpPr>
        <a:xfrm>
          <a:off x="0" y="0"/>
          <a:ext cx="0" cy="0"/>
          <a:chOff x="0" y="0"/>
          <a:chExt cx="0" cy="0"/>
        </a:xfrm>
      </p:grpSpPr>
      <p:sp>
        <p:nvSpPr>
          <p:cNvPr id="11" name="Rectangle 10"/>
          <p:cNvSpPr/>
          <p:nvPr userDrawn="1"/>
        </p:nvSpPr>
        <p:spPr>
          <a:xfrm>
            <a:off x="318944" y="308162"/>
            <a:ext cx="8506114" cy="1014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9896" tIns="44948" rIns="89896" bIns="44948" anchor="ctr"/>
          <a:lstStyle/>
          <a:p>
            <a:pPr algn="ctr" defTabSz="899010">
              <a:defRPr/>
            </a:pPr>
            <a:endParaRPr lang="en-US" sz="1765">
              <a:solidFill>
                <a:srgbClr val="FFFFFF"/>
              </a:solidFill>
            </a:endParaRPr>
          </a:p>
        </p:txBody>
      </p:sp>
      <p:sp>
        <p:nvSpPr>
          <p:cNvPr id="13" name="Rectangle 12"/>
          <p:cNvSpPr/>
          <p:nvPr userDrawn="1"/>
        </p:nvSpPr>
        <p:spPr>
          <a:xfrm>
            <a:off x="318944" y="1321319"/>
            <a:ext cx="8506114" cy="52803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7920" fontAlgn="base">
              <a:spcBef>
                <a:spcPct val="0"/>
              </a:spcBef>
              <a:spcAft>
                <a:spcPct val="0"/>
              </a:spcAft>
            </a:pPr>
            <a:endParaRPr lang="en-US" sz="1765">
              <a:solidFill>
                <a:srgbClr val="FFFFFF"/>
              </a:solidFill>
            </a:endParaRPr>
          </a:p>
        </p:txBody>
      </p:sp>
      <p:sp>
        <p:nvSpPr>
          <p:cNvPr id="2" name="Title 1"/>
          <p:cNvSpPr>
            <a:spLocks noGrp="1"/>
          </p:cNvSpPr>
          <p:nvPr>
            <p:ph type="title" hasCustomPrompt="1"/>
          </p:nvPr>
        </p:nvSpPr>
        <p:spPr>
          <a:xfrm>
            <a:off x="787978" y="880628"/>
            <a:ext cx="7566603" cy="283789"/>
          </a:xfrm>
        </p:spPr>
        <p:txBody>
          <a:bodyPr/>
          <a:lstStyle>
            <a:lvl1pPr>
              <a:defRPr baseline="0"/>
            </a:lvl1pPr>
          </a:lstStyle>
          <a:p>
            <a:r>
              <a:rPr lang="en-US"/>
              <a:t>Text alternative layout: Click to edit</a:t>
            </a:r>
          </a:p>
        </p:txBody>
      </p:sp>
      <p:sp>
        <p:nvSpPr>
          <p:cNvPr id="10" name="Text Placeholder 7"/>
          <p:cNvSpPr>
            <a:spLocks noGrp="1"/>
          </p:cNvSpPr>
          <p:nvPr>
            <p:ph type="body" sz="quarter" idx="10" hasCustomPrompt="1"/>
          </p:nvPr>
        </p:nvSpPr>
        <p:spPr>
          <a:xfrm>
            <a:off x="787978" y="1702707"/>
            <a:ext cx="1995055" cy="2017059"/>
          </a:xfrm>
          <a:solidFill>
            <a:schemeClr val="bg1"/>
          </a:solidFill>
          <a:ln w="12700" cap="sq">
            <a:noFill/>
          </a:ln>
        </p:spPr>
        <p:txBody>
          <a:bodyPr lIns="182880" tIns="182880" rIns="137160" bIns="137160">
            <a:noAutofit/>
          </a:bodyPr>
          <a:lstStyle>
            <a:lvl1pPr marL="0" indent="0">
              <a:spcBef>
                <a:spcPts val="706"/>
              </a:spcBef>
              <a:spcAft>
                <a:spcPts val="176"/>
              </a:spcAft>
              <a:buSzPct val="100000"/>
              <a:buNone/>
              <a:defRPr sz="1059" baseline="0">
                <a:solidFill>
                  <a:schemeClr val="tx1"/>
                </a:solidFill>
              </a:defRPr>
            </a:lvl1pPr>
            <a:lvl2pPr marL="100858" indent="-100858">
              <a:spcBef>
                <a:spcPts val="265"/>
              </a:spcBef>
              <a:spcAft>
                <a:spcPts val="176"/>
              </a:spcAft>
              <a:buSzPct val="95000"/>
              <a:defRPr sz="971"/>
            </a:lvl2pPr>
            <a:lvl3pPr marL="246543" indent="-120470">
              <a:spcBef>
                <a:spcPts val="221"/>
              </a:spcBef>
              <a:spcAft>
                <a:spcPts val="176"/>
              </a:spcAft>
              <a:buSzPct val="95000"/>
              <a:buFont typeface="Arial" pitchFamily="34" charset="0"/>
              <a:buChar char="–"/>
              <a:defRPr sz="971"/>
            </a:lvl3pPr>
            <a:lvl4pPr marL="353004" indent="-99458">
              <a:spcBef>
                <a:spcPts val="221"/>
              </a:spcBef>
              <a:spcAft>
                <a:spcPts val="176"/>
              </a:spcAft>
              <a:buSzPct val="95000"/>
              <a:buFont typeface="Arial" pitchFamily="34" charset="0"/>
              <a:buChar char="•"/>
              <a:defRPr sz="971"/>
            </a:lvl4pPr>
          </a:lstStyle>
          <a:p>
            <a:pPr lvl="0"/>
            <a:r>
              <a:rPr lang="en-US"/>
              <a:t>Click to edit. Do not center your text—leave it left- and top-aligned</a:t>
            </a:r>
          </a:p>
          <a:p>
            <a:pPr lvl="1"/>
            <a:r>
              <a:rPr lang="en-US"/>
              <a:t>Second level</a:t>
            </a:r>
          </a:p>
          <a:p>
            <a:pPr lvl="2"/>
            <a:r>
              <a:rPr lang="en-US"/>
              <a:t>Third level</a:t>
            </a:r>
          </a:p>
          <a:p>
            <a:pPr lvl="3"/>
            <a:r>
              <a:rPr lang="en-US"/>
              <a:t>Fourth level</a:t>
            </a:r>
          </a:p>
        </p:txBody>
      </p:sp>
      <p:sp>
        <p:nvSpPr>
          <p:cNvPr id="12" name="Text Placeholder 7"/>
          <p:cNvSpPr>
            <a:spLocks noGrp="1"/>
          </p:cNvSpPr>
          <p:nvPr>
            <p:ph type="body" sz="quarter" idx="15" hasCustomPrompt="1"/>
          </p:nvPr>
        </p:nvSpPr>
        <p:spPr>
          <a:xfrm>
            <a:off x="3098512" y="1702707"/>
            <a:ext cx="1995055" cy="2017059"/>
          </a:xfrm>
          <a:solidFill>
            <a:schemeClr val="bg1"/>
          </a:solidFill>
          <a:ln w="12700" cap="sq">
            <a:noFill/>
          </a:ln>
        </p:spPr>
        <p:txBody>
          <a:bodyPr lIns="182880" tIns="182880" rIns="137160" bIns="137160">
            <a:noAutofit/>
          </a:bodyPr>
          <a:lstStyle>
            <a:lvl1pPr marL="0" indent="0">
              <a:spcBef>
                <a:spcPts val="706"/>
              </a:spcBef>
              <a:spcAft>
                <a:spcPts val="176"/>
              </a:spcAft>
              <a:buSzPct val="100000"/>
              <a:buNone/>
              <a:defRPr sz="1059" baseline="0">
                <a:solidFill>
                  <a:schemeClr val="tx1"/>
                </a:solidFill>
              </a:defRPr>
            </a:lvl1pPr>
            <a:lvl2pPr marL="100858" indent="-100858">
              <a:spcBef>
                <a:spcPts val="265"/>
              </a:spcBef>
              <a:spcAft>
                <a:spcPts val="176"/>
              </a:spcAft>
              <a:buSzPct val="95000"/>
              <a:defRPr sz="971"/>
            </a:lvl2pPr>
            <a:lvl3pPr marL="246543" indent="-120470">
              <a:spcBef>
                <a:spcPts val="221"/>
              </a:spcBef>
              <a:spcAft>
                <a:spcPts val="176"/>
              </a:spcAft>
              <a:buSzPct val="95000"/>
              <a:buFont typeface="Arial" pitchFamily="34" charset="0"/>
              <a:buChar char="–"/>
              <a:defRPr sz="971"/>
            </a:lvl3pPr>
            <a:lvl4pPr marL="353004" indent="-99458">
              <a:spcBef>
                <a:spcPts val="221"/>
              </a:spcBef>
              <a:spcAft>
                <a:spcPts val="176"/>
              </a:spcAft>
              <a:buSzPct val="95000"/>
              <a:buFont typeface="Arial" pitchFamily="34" charset="0"/>
              <a:buChar char="•"/>
              <a:defRPr sz="971"/>
            </a:lvl4pPr>
          </a:lstStyle>
          <a:p>
            <a:pPr lvl="0"/>
            <a:r>
              <a:rPr lang="en-US"/>
              <a:t>Leave box widths and spacing as-is, but delete unused boxes or copy/paste to add more</a:t>
            </a:r>
          </a:p>
          <a:p>
            <a:pPr lvl="1"/>
            <a:r>
              <a:rPr lang="en-US"/>
              <a:t>Second level</a:t>
            </a:r>
          </a:p>
          <a:p>
            <a:pPr lvl="2"/>
            <a:r>
              <a:rPr lang="en-US"/>
              <a:t>Third level</a:t>
            </a:r>
          </a:p>
          <a:p>
            <a:pPr lvl="3"/>
            <a:r>
              <a:rPr lang="en-US"/>
              <a:t>Fourth level</a:t>
            </a:r>
          </a:p>
        </p:txBody>
      </p:sp>
      <p:sp>
        <p:nvSpPr>
          <p:cNvPr id="14" name="Text Placeholder 7"/>
          <p:cNvSpPr>
            <a:spLocks noGrp="1"/>
          </p:cNvSpPr>
          <p:nvPr>
            <p:ph type="body" sz="quarter" idx="16" hasCustomPrompt="1"/>
          </p:nvPr>
        </p:nvSpPr>
        <p:spPr>
          <a:xfrm>
            <a:off x="5348432" y="1702707"/>
            <a:ext cx="1995055" cy="2017059"/>
          </a:xfrm>
          <a:solidFill>
            <a:schemeClr val="bg1"/>
          </a:solidFill>
          <a:ln w="12700" cap="sq">
            <a:noFill/>
          </a:ln>
        </p:spPr>
        <p:txBody>
          <a:bodyPr lIns="182880" tIns="182880" rIns="137160" bIns="137160">
            <a:noAutofit/>
          </a:bodyPr>
          <a:lstStyle>
            <a:lvl1pPr marL="0" indent="0">
              <a:spcBef>
                <a:spcPts val="706"/>
              </a:spcBef>
              <a:spcAft>
                <a:spcPts val="176"/>
              </a:spcAft>
              <a:buSzPct val="100000"/>
              <a:buNone/>
              <a:defRPr sz="1059" baseline="0">
                <a:solidFill>
                  <a:schemeClr val="tx1"/>
                </a:solidFill>
              </a:defRPr>
            </a:lvl1pPr>
            <a:lvl2pPr marL="100858" indent="-100858">
              <a:spcBef>
                <a:spcPts val="265"/>
              </a:spcBef>
              <a:spcAft>
                <a:spcPts val="176"/>
              </a:spcAft>
              <a:buSzPct val="95000"/>
              <a:defRPr sz="971"/>
            </a:lvl2pPr>
            <a:lvl3pPr marL="246543" indent="-120470">
              <a:spcBef>
                <a:spcPts val="221"/>
              </a:spcBef>
              <a:spcAft>
                <a:spcPts val="176"/>
              </a:spcAft>
              <a:buSzPct val="95000"/>
              <a:buFont typeface="Arial" pitchFamily="34" charset="0"/>
              <a:buChar char="–"/>
              <a:defRPr sz="971"/>
            </a:lvl3pPr>
            <a:lvl4pPr marL="353004" indent="-99458">
              <a:spcBef>
                <a:spcPts val="221"/>
              </a:spcBef>
              <a:spcAft>
                <a:spcPts val="176"/>
              </a:spcAft>
              <a:buSzPct val="95000"/>
              <a:buFont typeface="Arial" pitchFamily="34" charset="0"/>
              <a:buChar char="•"/>
              <a:defRPr sz="971"/>
            </a:lvl4pPr>
          </a:lstStyle>
          <a:p>
            <a:pPr lvl="0"/>
            <a:r>
              <a:rPr lang="en-US"/>
              <a:t>For custom-size boxes, do not use this layout—hand draw them instead</a:t>
            </a:r>
          </a:p>
          <a:p>
            <a:pPr lvl="1"/>
            <a:r>
              <a:rPr lang="en-US"/>
              <a:t>Second level</a:t>
            </a:r>
          </a:p>
          <a:p>
            <a:pPr lvl="2"/>
            <a:r>
              <a:rPr lang="en-US"/>
              <a:t>Third level</a:t>
            </a:r>
          </a:p>
          <a:p>
            <a:pPr lvl="3"/>
            <a:r>
              <a:rPr lang="en-US"/>
              <a:t>Fourth level</a:t>
            </a:r>
          </a:p>
        </p:txBody>
      </p:sp>
      <p:sp>
        <p:nvSpPr>
          <p:cNvPr id="9" name="TextBox 8"/>
          <p:cNvSpPr txBox="1"/>
          <p:nvPr userDrawn="1"/>
        </p:nvSpPr>
        <p:spPr bwMode="auto">
          <a:xfrm>
            <a:off x="778707" y="6474009"/>
            <a:ext cx="2958556" cy="122213"/>
          </a:xfrm>
          <a:prstGeom prst="rect">
            <a:avLst/>
          </a:prstGeom>
          <a:noFill/>
        </p:spPr>
        <p:txBody>
          <a:bodyPr wrap="square" lIns="0" tIns="0" rIns="0" bIns="0" anchor="ctr">
            <a:spAutoFit/>
          </a:bodyPr>
          <a:lstStyle/>
          <a:p>
            <a:pPr defTabSz="899010">
              <a:defRPr/>
            </a:pPr>
            <a:r>
              <a:rPr lang="en-US" sz="794">
                <a:solidFill>
                  <a:srgbClr val="808080"/>
                </a:solidFill>
                <a:cs typeface="Arial" pitchFamily="34" charset="0"/>
              </a:rPr>
              <a:t>For </a:t>
            </a:r>
            <a:r>
              <a:rPr lang="en-US" sz="794">
                <a:solidFill>
                  <a:srgbClr val="808080"/>
                </a:solidFill>
              </a:rPr>
              <a:t>institutional investor use only</a:t>
            </a:r>
            <a:r>
              <a:rPr lang="en-US" sz="794">
                <a:solidFill>
                  <a:srgbClr val="808080"/>
                </a:solidFill>
                <a:cs typeface="Arial" pitchFamily="34" charset="0"/>
              </a:rPr>
              <a:t>. Not for public distribution.</a:t>
            </a:r>
          </a:p>
        </p:txBody>
      </p:sp>
      <p:sp>
        <p:nvSpPr>
          <p:cNvPr id="16" name="TextBox 15"/>
          <p:cNvSpPr txBox="1"/>
          <p:nvPr userDrawn="1"/>
        </p:nvSpPr>
        <p:spPr bwMode="auto">
          <a:xfrm>
            <a:off x="5394580" y="6474009"/>
            <a:ext cx="2958556" cy="122213"/>
          </a:xfrm>
          <a:prstGeom prst="rect">
            <a:avLst/>
          </a:prstGeom>
          <a:noFill/>
        </p:spPr>
        <p:txBody>
          <a:bodyPr wrap="square" lIns="0" tIns="0" rIns="0" bIns="0" anchor="ctr">
            <a:spAutoFit/>
          </a:bodyPr>
          <a:lstStyle/>
          <a:p>
            <a:pPr algn="r" defTabSz="899010">
              <a:defRPr/>
            </a:pPr>
            <a:fld id="{98FF2941-49A8-48C7-B2C1-A586365A07A2}" type="slidenum">
              <a:rPr lang="en-US" sz="794" smtClean="0">
                <a:solidFill>
                  <a:srgbClr val="808080"/>
                </a:solidFill>
                <a:cs typeface="Arial" pitchFamily="34" charset="0"/>
              </a:rPr>
              <a:pPr algn="r" defTabSz="899010">
                <a:defRPr/>
              </a:pPr>
              <a:t>‹#›</a:t>
            </a:fld>
            <a:endParaRPr lang="en-US" sz="794">
              <a:solidFill>
                <a:srgbClr val="808080"/>
              </a:solidFill>
              <a:cs typeface="Arial" pitchFamily="34" charset="0"/>
            </a:endParaRPr>
          </a:p>
        </p:txBody>
      </p:sp>
    </p:spTree>
    <p:extLst>
      <p:ext uri="{BB962C8B-B14F-4D97-AF65-F5344CB8AC3E}">
        <p14:creationId xmlns:p14="http://schemas.microsoft.com/office/powerpoint/2010/main" val="19397666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DIVIDER">
    <p:spTree>
      <p:nvGrpSpPr>
        <p:cNvPr id="1" name=""/>
        <p:cNvGrpSpPr/>
        <p:nvPr/>
      </p:nvGrpSpPr>
      <p:grpSpPr>
        <a:xfrm>
          <a:off x="0" y="0"/>
          <a:ext cx="0" cy="0"/>
          <a:chOff x="0" y="0"/>
          <a:chExt cx="0" cy="0"/>
        </a:xfrm>
      </p:grpSpPr>
      <p:sp>
        <p:nvSpPr>
          <p:cNvPr id="3" name="Rectangle 2"/>
          <p:cNvSpPr/>
          <p:nvPr userDrawn="1"/>
        </p:nvSpPr>
        <p:spPr>
          <a:xfrm>
            <a:off x="318944" y="308162"/>
            <a:ext cx="8506114" cy="629350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7920" fontAlgn="base">
              <a:spcBef>
                <a:spcPct val="0"/>
              </a:spcBef>
              <a:spcAft>
                <a:spcPct val="0"/>
              </a:spcAft>
            </a:pPr>
            <a:endParaRPr lang="en-US" sz="1765">
              <a:solidFill>
                <a:srgbClr val="FFFFFF"/>
              </a:solidFill>
            </a:endParaRPr>
          </a:p>
        </p:txBody>
      </p:sp>
      <p:sp>
        <p:nvSpPr>
          <p:cNvPr id="5" name="Text Placeholder 4"/>
          <p:cNvSpPr>
            <a:spLocks noGrp="1"/>
          </p:cNvSpPr>
          <p:nvPr>
            <p:ph type="body" sz="quarter" idx="10" hasCustomPrompt="1"/>
          </p:nvPr>
        </p:nvSpPr>
        <p:spPr>
          <a:xfrm>
            <a:off x="787978" y="2229445"/>
            <a:ext cx="7566603" cy="488822"/>
          </a:xfrm>
        </p:spPr>
        <p:txBody>
          <a:bodyPr lIns="0" tIns="0" rIns="0" bIns="0"/>
          <a:lstStyle>
            <a:lvl1pPr marL="0" indent="0">
              <a:lnSpc>
                <a:spcPct val="100000"/>
              </a:lnSpc>
              <a:buNone/>
              <a:defRPr sz="3177">
                <a:solidFill>
                  <a:schemeClr val="accent6"/>
                </a:solidFill>
              </a:defRPr>
            </a:lvl1pPr>
            <a:lvl2pPr>
              <a:buNone/>
              <a:defRPr sz="3530"/>
            </a:lvl2pPr>
            <a:lvl3pPr>
              <a:buNone/>
              <a:defRPr sz="3530"/>
            </a:lvl3pPr>
            <a:lvl4pPr>
              <a:buNone/>
              <a:defRPr sz="3530"/>
            </a:lvl4pPr>
            <a:lvl5pPr>
              <a:buNone/>
              <a:defRPr sz="3530"/>
            </a:lvl5pPr>
          </a:lstStyle>
          <a:p>
            <a:pPr lvl="0"/>
            <a:r>
              <a:rPr lang="en-US"/>
              <a:t>Divider/quote layout: Click to edit</a:t>
            </a:r>
          </a:p>
        </p:txBody>
      </p:sp>
      <p:sp>
        <p:nvSpPr>
          <p:cNvPr id="7" name="TextBox 6"/>
          <p:cNvSpPr txBox="1"/>
          <p:nvPr userDrawn="1"/>
        </p:nvSpPr>
        <p:spPr bwMode="auto">
          <a:xfrm>
            <a:off x="778707" y="6474009"/>
            <a:ext cx="2958556" cy="122213"/>
          </a:xfrm>
          <a:prstGeom prst="rect">
            <a:avLst/>
          </a:prstGeom>
          <a:noFill/>
        </p:spPr>
        <p:txBody>
          <a:bodyPr wrap="square" lIns="0" tIns="0" rIns="0" bIns="0" anchor="ctr">
            <a:spAutoFit/>
          </a:bodyPr>
          <a:lstStyle/>
          <a:p>
            <a:pPr defTabSz="899010">
              <a:defRPr/>
            </a:pPr>
            <a:r>
              <a:rPr lang="en-US" sz="794">
                <a:solidFill>
                  <a:srgbClr val="808080"/>
                </a:solidFill>
                <a:cs typeface="Arial" pitchFamily="34" charset="0"/>
              </a:rPr>
              <a:t>For </a:t>
            </a:r>
            <a:r>
              <a:rPr lang="en-US" sz="794">
                <a:solidFill>
                  <a:srgbClr val="808080"/>
                </a:solidFill>
              </a:rPr>
              <a:t>institutional investor use only</a:t>
            </a:r>
            <a:r>
              <a:rPr lang="en-US" sz="794">
                <a:solidFill>
                  <a:srgbClr val="808080"/>
                </a:solidFill>
                <a:cs typeface="Arial" pitchFamily="34" charset="0"/>
              </a:rPr>
              <a:t>. Not for public distribution.</a:t>
            </a:r>
          </a:p>
        </p:txBody>
      </p:sp>
      <p:sp>
        <p:nvSpPr>
          <p:cNvPr id="8" name="TextBox 7"/>
          <p:cNvSpPr txBox="1"/>
          <p:nvPr userDrawn="1"/>
        </p:nvSpPr>
        <p:spPr bwMode="auto">
          <a:xfrm>
            <a:off x="5394580" y="6474009"/>
            <a:ext cx="2958556" cy="122213"/>
          </a:xfrm>
          <a:prstGeom prst="rect">
            <a:avLst/>
          </a:prstGeom>
          <a:noFill/>
        </p:spPr>
        <p:txBody>
          <a:bodyPr wrap="square" lIns="0" tIns="0" rIns="0" bIns="0" anchor="ctr">
            <a:spAutoFit/>
          </a:bodyPr>
          <a:lstStyle/>
          <a:p>
            <a:pPr algn="r" defTabSz="899010">
              <a:defRPr/>
            </a:pPr>
            <a:fld id="{98FF2941-49A8-48C7-B2C1-A586365A07A2}" type="slidenum">
              <a:rPr lang="en-US" sz="794" smtClean="0">
                <a:solidFill>
                  <a:srgbClr val="808080"/>
                </a:solidFill>
                <a:cs typeface="Arial" pitchFamily="34" charset="0"/>
              </a:rPr>
              <a:pPr algn="r" defTabSz="899010">
                <a:defRPr/>
              </a:pPr>
              <a:t>‹#›</a:t>
            </a:fld>
            <a:endParaRPr lang="en-US" sz="794">
              <a:solidFill>
                <a:srgbClr val="808080"/>
              </a:solidFill>
              <a:cs typeface="Arial" pitchFamily="34" charset="0"/>
            </a:endParaRPr>
          </a:p>
        </p:txBody>
      </p:sp>
    </p:spTree>
    <p:extLst>
      <p:ext uri="{BB962C8B-B14F-4D97-AF65-F5344CB8AC3E}">
        <p14:creationId xmlns:p14="http://schemas.microsoft.com/office/powerpoint/2010/main" val="19023783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PORTANT INFORMA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87977" y="869456"/>
            <a:ext cx="7566603" cy="283789"/>
          </a:xfrm>
        </p:spPr>
        <p:txBody>
          <a:bodyPr/>
          <a:lstStyle>
            <a:lvl1pPr>
              <a:defRPr baseline="0"/>
            </a:lvl1pPr>
          </a:lstStyle>
          <a:p>
            <a:r>
              <a:rPr lang="en-US"/>
              <a:t>Important information layout (for disclosures): Click to edit</a:t>
            </a:r>
          </a:p>
        </p:txBody>
      </p:sp>
      <p:sp>
        <p:nvSpPr>
          <p:cNvPr id="8" name="Text Placeholder 7"/>
          <p:cNvSpPr>
            <a:spLocks noGrp="1"/>
          </p:cNvSpPr>
          <p:nvPr>
            <p:ph type="body" sz="quarter" idx="10"/>
          </p:nvPr>
        </p:nvSpPr>
        <p:spPr>
          <a:xfrm>
            <a:off x="787978" y="1702407"/>
            <a:ext cx="7566602" cy="128995"/>
          </a:xfrm>
        </p:spPr>
        <p:txBody>
          <a:bodyPr/>
          <a:lstStyle>
            <a:lvl1pPr marL="0" indent="0">
              <a:spcBef>
                <a:spcPts val="882"/>
              </a:spcBef>
              <a:buSzPct val="100000"/>
              <a:buNone/>
              <a:defRPr sz="882"/>
            </a:lvl1pPr>
            <a:lvl2pPr marL="152689" indent="-152689">
              <a:buSzPct val="100000"/>
              <a:defRPr sz="1765"/>
            </a:lvl2pPr>
            <a:lvl3pPr marL="456664" indent="-152689">
              <a:buSzPct val="100000"/>
              <a:buFont typeface="Arial" pitchFamily="34" charset="0"/>
              <a:buChar char="–"/>
              <a:defRPr sz="1588"/>
            </a:lvl3pPr>
            <a:lvl4pPr marL="701806" indent="-147085">
              <a:buFont typeface="Arial" pitchFamily="34" charset="0"/>
              <a:buChar char="•"/>
              <a:defRPr sz="1588"/>
            </a:lvl4pPr>
          </a:lstStyle>
          <a:p>
            <a:pPr lvl="0"/>
            <a:r>
              <a:rPr lang="en-US"/>
              <a:t>Click to edit Master text styles</a:t>
            </a:r>
          </a:p>
        </p:txBody>
      </p:sp>
      <p:sp>
        <p:nvSpPr>
          <p:cNvPr id="6" name="TextBox 5"/>
          <p:cNvSpPr txBox="1"/>
          <p:nvPr userDrawn="1"/>
        </p:nvSpPr>
        <p:spPr bwMode="auto">
          <a:xfrm>
            <a:off x="5394580" y="6474009"/>
            <a:ext cx="2958556" cy="122213"/>
          </a:xfrm>
          <a:prstGeom prst="rect">
            <a:avLst/>
          </a:prstGeom>
          <a:noFill/>
        </p:spPr>
        <p:txBody>
          <a:bodyPr wrap="square" lIns="0" tIns="0" rIns="0" bIns="0" anchor="ctr">
            <a:spAutoFit/>
          </a:bodyPr>
          <a:lstStyle/>
          <a:p>
            <a:pPr algn="r" defTabSz="899010">
              <a:defRPr/>
            </a:pPr>
            <a:fld id="{98FF2941-49A8-48C7-B2C1-A586365A07A2}" type="slidenum">
              <a:rPr lang="en-US" sz="794" smtClean="0">
                <a:solidFill>
                  <a:srgbClr val="808080"/>
                </a:solidFill>
                <a:cs typeface="Arial" pitchFamily="34" charset="0"/>
              </a:rPr>
              <a:pPr algn="r" defTabSz="899010">
                <a:defRPr/>
              </a:pPr>
              <a:t>‹#›</a:t>
            </a:fld>
            <a:endParaRPr lang="en-US" sz="794">
              <a:solidFill>
                <a:srgbClr val="808080"/>
              </a:solidFill>
              <a:cs typeface="Arial" pitchFamily="34" charset="0"/>
            </a:endParaRPr>
          </a:p>
        </p:txBody>
      </p:sp>
    </p:spTree>
    <p:extLst>
      <p:ext uri="{BB962C8B-B14F-4D97-AF65-F5344CB8AC3E}">
        <p14:creationId xmlns:p14="http://schemas.microsoft.com/office/powerpoint/2010/main" val="5437636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TextBox 4"/>
          <p:cNvSpPr txBox="1"/>
          <p:nvPr userDrawn="1"/>
        </p:nvSpPr>
        <p:spPr bwMode="auto">
          <a:xfrm>
            <a:off x="778707" y="6474009"/>
            <a:ext cx="2958556" cy="122213"/>
          </a:xfrm>
          <a:prstGeom prst="rect">
            <a:avLst/>
          </a:prstGeom>
          <a:noFill/>
        </p:spPr>
        <p:txBody>
          <a:bodyPr wrap="square" lIns="0" tIns="0" rIns="0" bIns="0" anchor="ctr">
            <a:spAutoFit/>
          </a:bodyPr>
          <a:lstStyle/>
          <a:p>
            <a:pPr defTabSz="899010">
              <a:defRPr/>
            </a:pPr>
            <a:r>
              <a:rPr lang="en-US" sz="794">
                <a:solidFill>
                  <a:srgbClr val="808080"/>
                </a:solidFill>
                <a:cs typeface="Arial" pitchFamily="34" charset="0"/>
              </a:rPr>
              <a:t>For </a:t>
            </a:r>
            <a:r>
              <a:rPr lang="en-US" sz="794">
                <a:solidFill>
                  <a:srgbClr val="808080"/>
                </a:solidFill>
              </a:rPr>
              <a:t>institutional investor use only</a:t>
            </a:r>
            <a:r>
              <a:rPr lang="en-US" sz="794">
                <a:solidFill>
                  <a:srgbClr val="808080"/>
                </a:solidFill>
                <a:cs typeface="Arial" pitchFamily="34" charset="0"/>
              </a:rPr>
              <a:t>. Not for public distribution.</a:t>
            </a:r>
          </a:p>
        </p:txBody>
      </p:sp>
      <p:sp>
        <p:nvSpPr>
          <p:cNvPr id="4" name="TextBox 3"/>
          <p:cNvSpPr txBox="1"/>
          <p:nvPr userDrawn="1"/>
        </p:nvSpPr>
        <p:spPr bwMode="auto">
          <a:xfrm>
            <a:off x="5394580" y="6474009"/>
            <a:ext cx="2958556" cy="122213"/>
          </a:xfrm>
          <a:prstGeom prst="rect">
            <a:avLst/>
          </a:prstGeom>
          <a:noFill/>
        </p:spPr>
        <p:txBody>
          <a:bodyPr wrap="square" lIns="0" tIns="0" rIns="0" bIns="0" anchor="ctr">
            <a:spAutoFit/>
          </a:bodyPr>
          <a:lstStyle/>
          <a:p>
            <a:pPr algn="r" defTabSz="899010">
              <a:defRPr/>
            </a:pPr>
            <a:fld id="{98FF2941-49A8-48C7-B2C1-A586365A07A2}" type="slidenum">
              <a:rPr lang="en-US" sz="794" smtClean="0">
                <a:solidFill>
                  <a:srgbClr val="808080"/>
                </a:solidFill>
                <a:cs typeface="Arial" pitchFamily="34" charset="0"/>
              </a:rPr>
              <a:pPr algn="r" defTabSz="899010">
                <a:defRPr/>
              </a:pPr>
              <a:t>‹#›</a:t>
            </a:fld>
            <a:endParaRPr lang="en-US" sz="794">
              <a:solidFill>
                <a:srgbClr val="808080"/>
              </a:solidFill>
              <a:cs typeface="Arial" pitchFamily="34" charset="0"/>
            </a:endParaRPr>
          </a:p>
        </p:txBody>
      </p:sp>
    </p:spTree>
    <p:extLst>
      <p:ext uri="{BB962C8B-B14F-4D97-AF65-F5344CB8AC3E}">
        <p14:creationId xmlns:p14="http://schemas.microsoft.com/office/powerpoint/2010/main" val="351568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pic>
        <p:nvPicPr>
          <p:cNvPr id="6" name="Picture 3"/>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3164" b="82825"/>
          <a:stretch/>
        </p:blipFill>
        <p:spPr bwMode="auto">
          <a:xfrm>
            <a:off x="0" y="-10758"/>
            <a:ext cx="9143999" cy="333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userDrawn="1"/>
        </p:nvSpPr>
        <p:spPr>
          <a:xfrm>
            <a:off x="-1" y="6677190"/>
            <a:ext cx="9144000" cy="246221"/>
          </a:xfrm>
          <a:prstGeom prst="rect">
            <a:avLst/>
          </a:prstGeom>
          <a:solidFill>
            <a:srgbClr val="3AC1E1"/>
          </a:solidFill>
        </p:spPr>
        <p:txBody>
          <a:bodyPr wrap="square" rtlCol="0">
            <a:spAutoFit/>
          </a:bodyPr>
          <a:lstStyle/>
          <a:p>
            <a:pPr algn="ctr"/>
            <a:endParaRPr lang="en-US" sz="1000">
              <a:solidFill>
                <a:schemeClr val="accent5">
                  <a:lumMod val="50000"/>
                </a:schemeClr>
              </a:solidFill>
              <a:effectLst>
                <a:outerShdw blurRad="50800" dist="38100" dir="2700000" algn="tl" rotWithShape="0">
                  <a:prstClr val="black">
                    <a:alpha val="40000"/>
                  </a:prstClr>
                </a:outerShdw>
              </a:effectLst>
              <a:latin typeface="Geometr415 Md BT" panose="020B0602020204020303" pitchFamily="34" charset="0"/>
            </a:endParaRPr>
          </a:p>
        </p:txBody>
      </p:sp>
      <p:sp>
        <p:nvSpPr>
          <p:cNvPr id="8" name="Rectangle 7"/>
          <p:cNvSpPr/>
          <p:nvPr userDrawn="1"/>
        </p:nvSpPr>
        <p:spPr>
          <a:xfrm>
            <a:off x="2" y="6199292"/>
            <a:ext cx="9143999" cy="45719"/>
          </a:xfrm>
          <a:prstGeom prst="rect">
            <a:avLst/>
          </a:prstGeom>
          <a:solidFill>
            <a:srgbClr val="ED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 y="6526693"/>
            <a:ext cx="9143999" cy="45719"/>
          </a:xfrm>
          <a:prstGeom prst="rect">
            <a:avLst/>
          </a:prstGeom>
          <a:solidFill>
            <a:srgbClr val="2A4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1781939" y="6218502"/>
            <a:ext cx="5617563" cy="353943"/>
          </a:xfrm>
          <a:prstGeom prst="rect">
            <a:avLst/>
          </a:prstGeom>
          <a:noFill/>
        </p:spPr>
        <p:txBody>
          <a:bodyPr wrap="none" rtlCol="0">
            <a:spAutoFit/>
          </a:bodyPr>
          <a:lstStyle/>
          <a:p>
            <a:r>
              <a:rPr lang="en-US" sz="1700">
                <a:solidFill>
                  <a:srgbClr val="59C7E5"/>
                </a:solidFill>
                <a:latin typeface="Geometr415 Md BT" panose="020B0602020204020303" pitchFamily="34" charset="0"/>
              </a:rPr>
              <a:t>STRENGTHENING THE VOICES OF CASA STATEWIDE</a:t>
            </a:r>
            <a:endParaRPr lang="en-US" sz="1500">
              <a:solidFill>
                <a:srgbClr val="59C7E5"/>
              </a:solidFill>
              <a:latin typeface="Geometr415 Md BT" panose="020B0602020204020303" pitchFamily="34" charset="0"/>
            </a:endParaRPr>
          </a:p>
        </p:txBody>
      </p:sp>
      <p:sp>
        <p:nvSpPr>
          <p:cNvPr id="14" name="Text Placeholder 13"/>
          <p:cNvSpPr>
            <a:spLocks noGrp="1"/>
          </p:cNvSpPr>
          <p:nvPr>
            <p:ph type="body" sz="quarter" idx="10" hasCustomPrompt="1"/>
          </p:nvPr>
        </p:nvSpPr>
        <p:spPr>
          <a:xfrm>
            <a:off x="609601" y="669651"/>
            <a:ext cx="3657600" cy="5097462"/>
          </a:xfrm>
        </p:spPr>
        <p:txBody>
          <a:bodyPr anchor="ctr">
            <a:normAutofit/>
          </a:bodyPr>
          <a:lstStyle>
            <a:lvl1pPr marL="0" indent="0" algn="ctr">
              <a:buNone/>
              <a:defRPr sz="48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lvl="0"/>
            <a:r>
              <a:rPr lang="en-US">
                <a:latin typeface="Geometr415 Blk BT" panose="020B0802020204020303" pitchFamily="34" charset="0"/>
              </a:rPr>
              <a:t>Content Slide</a:t>
            </a:r>
            <a:endParaRPr lang="en-US"/>
          </a:p>
        </p:txBody>
      </p:sp>
      <p:sp>
        <p:nvSpPr>
          <p:cNvPr id="12" name="Picture Placeholder 2"/>
          <p:cNvSpPr>
            <a:spLocks noGrp="1"/>
          </p:cNvSpPr>
          <p:nvPr>
            <p:ph type="pic" sz="quarter" idx="11" hasCustomPrompt="1"/>
          </p:nvPr>
        </p:nvSpPr>
        <p:spPr>
          <a:xfrm>
            <a:off x="4777272" y="669651"/>
            <a:ext cx="3831773" cy="5097463"/>
          </a:xfrm>
          <a:ln w="38100">
            <a:solidFill>
              <a:srgbClr val="385072"/>
            </a:solidFill>
          </a:ln>
        </p:spPr>
        <p:txBody>
          <a:bodyPr>
            <a:normAutofit/>
          </a:bodyPr>
          <a:lstStyle>
            <a:lvl1pPr marL="0" indent="0">
              <a:buNone/>
              <a:defRPr sz="3200" baseline="0">
                <a:solidFill>
                  <a:srgbClr val="385072"/>
                </a:solidFill>
                <a:latin typeface="Geometr415 Blk BT" panose="020B0802020204020303" pitchFamily="34" charset="0"/>
              </a:defRPr>
            </a:lvl1pPr>
          </a:lstStyle>
          <a:p>
            <a:r>
              <a:rPr lang="en-US"/>
              <a:t>Click icon to insert image</a:t>
            </a:r>
          </a:p>
        </p:txBody>
      </p:sp>
      <p:sp>
        <p:nvSpPr>
          <p:cNvPr id="2" name="Date Placeholder 1"/>
          <p:cNvSpPr>
            <a:spLocks noGrp="1"/>
          </p:cNvSpPr>
          <p:nvPr>
            <p:ph type="dt" sz="half" idx="12"/>
          </p:nvPr>
        </p:nvSpPr>
        <p:spPr>
          <a:xfrm>
            <a:off x="-2" y="6591655"/>
            <a:ext cx="2057400" cy="365125"/>
          </a:xfrm>
        </p:spPr>
        <p:txBody>
          <a:bodyPr/>
          <a:lstStyle>
            <a:lvl1pPr>
              <a:defRPr>
                <a:solidFill>
                  <a:srgbClr val="002060"/>
                </a:solidFill>
              </a:defRPr>
            </a:lvl1pPr>
          </a:lstStyle>
          <a:p>
            <a:r>
              <a:rPr lang="en-US"/>
              <a:t>1.24.2020</a:t>
            </a:r>
          </a:p>
        </p:txBody>
      </p:sp>
      <p:sp>
        <p:nvSpPr>
          <p:cNvPr id="4" name="Slide Number Placeholder 3"/>
          <p:cNvSpPr>
            <a:spLocks noGrp="1"/>
          </p:cNvSpPr>
          <p:nvPr>
            <p:ph type="sldNum" sz="quarter" idx="14"/>
          </p:nvPr>
        </p:nvSpPr>
        <p:spPr>
          <a:xfrm>
            <a:off x="7086600" y="6617737"/>
            <a:ext cx="2057400" cy="365125"/>
          </a:xfrm>
        </p:spPr>
        <p:txBody>
          <a:bodyPr/>
          <a:lstStyle>
            <a:lvl1pPr>
              <a:defRPr>
                <a:solidFill>
                  <a:srgbClr val="002060"/>
                </a:solidFill>
              </a:defRPr>
            </a:lvl1pPr>
          </a:lstStyle>
          <a:p>
            <a:fld id="{EDBFD923-9BC1-4A4F-9CB2-75157E56024C}" type="slidenum">
              <a:rPr lang="en-US" smtClean="0"/>
              <a:pPr/>
              <a:t>‹#›</a:t>
            </a:fld>
            <a:endParaRPr lang="en-US"/>
          </a:p>
        </p:txBody>
      </p:sp>
    </p:spTree>
    <p:custDataLst>
      <p:tags r:id="rId1"/>
    </p:custDataLst>
    <p:extLst>
      <p:ext uri="{BB962C8B-B14F-4D97-AF65-F5344CB8AC3E}">
        <p14:creationId xmlns:p14="http://schemas.microsoft.com/office/powerpoint/2010/main" val="2729406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size Image">
    <p:spTree>
      <p:nvGrpSpPr>
        <p:cNvPr id="1" name=""/>
        <p:cNvGrpSpPr/>
        <p:nvPr/>
      </p:nvGrpSpPr>
      <p:grpSpPr>
        <a:xfrm>
          <a:off x="0" y="0"/>
          <a:ext cx="0" cy="0"/>
          <a:chOff x="0" y="0"/>
          <a:chExt cx="0" cy="0"/>
        </a:xfrm>
      </p:grpSpPr>
      <p:pic>
        <p:nvPicPr>
          <p:cNvPr id="6" name="Picture 3"/>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3164" b="82825"/>
          <a:stretch/>
        </p:blipFill>
        <p:spPr bwMode="auto">
          <a:xfrm>
            <a:off x="0" y="-10758"/>
            <a:ext cx="9143999" cy="333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userDrawn="1"/>
        </p:nvSpPr>
        <p:spPr>
          <a:xfrm>
            <a:off x="-1" y="6677190"/>
            <a:ext cx="9144000" cy="246221"/>
          </a:xfrm>
          <a:prstGeom prst="rect">
            <a:avLst/>
          </a:prstGeom>
          <a:solidFill>
            <a:srgbClr val="3AC1E1"/>
          </a:solidFill>
        </p:spPr>
        <p:txBody>
          <a:bodyPr wrap="square" rtlCol="0">
            <a:spAutoFit/>
          </a:bodyPr>
          <a:lstStyle/>
          <a:p>
            <a:pPr algn="ctr"/>
            <a:endParaRPr lang="en-US" sz="1000">
              <a:solidFill>
                <a:schemeClr val="accent5">
                  <a:lumMod val="50000"/>
                </a:schemeClr>
              </a:solidFill>
              <a:effectLst>
                <a:outerShdw blurRad="50800" dist="38100" dir="2700000" algn="tl" rotWithShape="0">
                  <a:prstClr val="black">
                    <a:alpha val="40000"/>
                  </a:prstClr>
                </a:outerShdw>
              </a:effectLst>
              <a:latin typeface="Geometr415 Md BT" panose="020B0602020204020303" pitchFamily="34" charset="0"/>
            </a:endParaRPr>
          </a:p>
        </p:txBody>
      </p:sp>
      <p:sp>
        <p:nvSpPr>
          <p:cNvPr id="8" name="Rectangle 7"/>
          <p:cNvSpPr/>
          <p:nvPr userDrawn="1"/>
        </p:nvSpPr>
        <p:spPr>
          <a:xfrm>
            <a:off x="2" y="6199292"/>
            <a:ext cx="9143999" cy="45719"/>
          </a:xfrm>
          <a:prstGeom prst="rect">
            <a:avLst/>
          </a:prstGeom>
          <a:solidFill>
            <a:srgbClr val="ED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 y="6526693"/>
            <a:ext cx="9143999" cy="45719"/>
          </a:xfrm>
          <a:prstGeom prst="rect">
            <a:avLst/>
          </a:prstGeom>
          <a:solidFill>
            <a:srgbClr val="2A4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1781939" y="6218502"/>
            <a:ext cx="5617563" cy="353943"/>
          </a:xfrm>
          <a:prstGeom prst="rect">
            <a:avLst/>
          </a:prstGeom>
          <a:noFill/>
        </p:spPr>
        <p:txBody>
          <a:bodyPr wrap="none" rtlCol="0">
            <a:spAutoFit/>
          </a:bodyPr>
          <a:lstStyle/>
          <a:p>
            <a:r>
              <a:rPr lang="en-US" sz="1700">
                <a:solidFill>
                  <a:srgbClr val="59C7E5"/>
                </a:solidFill>
                <a:latin typeface="Geometr415 Md BT" panose="020B0602020204020303" pitchFamily="34" charset="0"/>
              </a:rPr>
              <a:t>STRENGTHENING THE VOICES OF CASA STATEWIDE</a:t>
            </a:r>
            <a:r>
              <a:rPr lang="en-US" sz="1500" b="0" baseline="30000">
                <a:solidFill>
                  <a:srgbClr val="59C7E5"/>
                </a:solidFill>
                <a:latin typeface="Arial" panose="020B0604020202020204" pitchFamily="34" charset="0"/>
                <a:cs typeface="Arial" panose="020B0604020202020204" pitchFamily="34" charset="0"/>
              </a:rPr>
              <a:t>™</a:t>
            </a:r>
            <a:endParaRPr lang="en-US" sz="1500">
              <a:solidFill>
                <a:srgbClr val="59C7E5"/>
              </a:solidFill>
              <a:latin typeface="Geometr415 Md BT" panose="020B0602020204020303" pitchFamily="34" charset="0"/>
            </a:endParaRPr>
          </a:p>
        </p:txBody>
      </p:sp>
      <p:sp>
        <p:nvSpPr>
          <p:cNvPr id="3" name="Picture Placeholder 2"/>
          <p:cNvSpPr>
            <a:spLocks noGrp="1"/>
          </p:cNvSpPr>
          <p:nvPr>
            <p:ph type="pic" sz="quarter" idx="10" hasCustomPrompt="1"/>
          </p:nvPr>
        </p:nvSpPr>
        <p:spPr>
          <a:xfrm>
            <a:off x="0" y="214009"/>
            <a:ext cx="9144000" cy="6004229"/>
          </a:xfrm>
        </p:spPr>
        <p:txBody>
          <a:bodyPr>
            <a:normAutofit/>
          </a:bodyPr>
          <a:lstStyle>
            <a:lvl1pPr marL="0" indent="0">
              <a:buNone/>
              <a:defRPr sz="3200" baseline="0">
                <a:solidFill>
                  <a:srgbClr val="385072"/>
                </a:solidFill>
                <a:latin typeface="Geometr415 Blk BT" panose="020B0802020204020303" pitchFamily="34" charset="0"/>
              </a:defRPr>
            </a:lvl1pPr>
          </a:lstStyle>
          <a:p>
            <a:r>
              <a:rPr lang="en-US"/>
              <a:t>Click icon to insert image</a:t>
            </a:r>
          </a:p>
        </p:txBody>
      </p:sp>
      <p:sp>
        <p:nvSpPr>
          <p:cNvPr id="2" name="Date Placeholder 1"/>
          <p:cNvSpPr>
            <a:spLocks noGrp="1"/>
          </p:cNvSpPr>
          <p:nvPr>
            <p:ph type="dt" sz="half" idx="11"/>
          </p:nvPr>
        </p:nvSpPr>
        <p:spPr>
          <a:xfrm>
            <a:off x="0" y="6617737"/>
            <a:ext cx="2057400" cy="365125"/>
          </a:xfrm>
        </p:spPr>
        <p:txBody>
          <a:bodyPr/>
          <a:lstStyle>
            <a:lvl1pPr>
              <a:defRPr>
                <a:solidFill>
                  <a:srgbClr val="002060"/>
                </a:solidFill>
              </a:defRPr>
            </a:lvl1pPr>
          </a:lstStyle>
          <a:p>
            <a:r>
              <a:rPr lang="en-US"/>
              <a:t>1.24.2020</a:t>
            </a:r>
          </a:p>
        </p:txBody>
      </p:sp>
      <p:sp>
        <p:nvSpPr>
          <p:cNvPr id="4" name="Footer Placeholder 3"/>
          <p:cNvSpPr>
            <a:spLocks noGrp="1"/>
          </p:cNvSpPr>
          <p:nvPr>
            <p:ph type="ftr" sz="quarter" idx="12"/>
          </p:nvPr>
        </p:nvSpPr>
        <p:spPr/>
        <p:txBody>
          <a:bodyPr/>
          <a:lstStyle/>
          <a:p>
            <a:endParaRPr lang="en-US"/>
          </a:p>
        </p:txBody>
      </p:sp>
      <p:sp>
        <p:nvSpPr>
          <p:cNvPr id="5" name="Slide Number Placeholder 4"/>
          <p:cNvSpPr>
            <a:spLocks noGrp="1"/>
          </p:cNvSpPr>
          <p:nvPr>
            <p:ph type="sldNum" sz="quarter" idx="13"/>
          </p:nvPr>
        </p:nvSpPr>
        <p:spPr>
          <a:xfrm>
            <a:off x="7086600" y="6617736"/>
            <a:ext cx="2057400" cy="365125"/>
          </a:xfrm>
        </p:spPr>
        <p:txBody>
          <a:bodyPr/>
          <a:lstStyle>
            <a:lvl1pPr>
              <a:defRPr>
                <a:solidFill>
                  <a:srgbClr val="002060"/>
                </a:solidFill>
              </a:defRPr>
            </a:lvl1pPr>
          </a:lstStyle>
          <a:p>
            <a:fld id="{EDBFD923-9BC1-4A4F-9CB2-75157E56024C}" type="slidenum">
              <a:rPr lang="en-US" smtClean="0"/>
              <a:pPr/>
              <a:t>‹#›</a:t>
            </a:fld>
            <a:endParaRPr lang="en-US"/>
          </a:p>
        </p:txBody>
      </p:sp>
    </p:spTree>
    <p:custDataLst>
      <p:tags r:id="rId1"/>
    </p:custDataLst>
    <p:extLst>
      <p:ext uri="{BB962C8B-B14F-4D97-AF65-F5344CB8AC3E}">
        <p14:creationId xmlns:p14="http://schemas.microsoft.com/office/powerpoint/2010/main" val="1083234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estions Slide">
    <p:spTree>
      <p:nvGrpSpPr>
        <p:cNvPr id="1" name=""/>
        <p:cNvGrpSpPr/>
        <p:nvPr/>
      </p:nvGrpSpPr>
      <p:grpSpPr>
        <a:xfrm>
          <a:off x="0" y="0"/>
          <a:ext cx="0" cy="0"/>
          <a:chOff x="0" y="0"/>
          <a:chExt cx="0" cy="0"/>
        </a:xfrm>
      </p:grpSpPr>
      <p:pic>
        <p:nvPicPr>
          <p:cNvPr id="2" name="Picture 3"/>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3164" b="82825"/>
          <a:stretch/>
        </p:blipFill>
        <p:spPr bwMode="auto">
          <a:xfrm>
            <a:off x="0" y="-10758"/>
            <a:ext cx="9143999" cy="333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userDrawn="1"/>
        </p:nvSpPr>
        <p:spPr>
          <a:xfrm>
            <a:off x="-1" y="6677190"/>
            <a:ext cx="9144000" cy="246221"/>
          </a:xfrm>
          <a:prstGeom prst="rect">
            <a:avLst/>
          </a:prstGeom>
          <a:solidFill>
            <a:srgbClr val="3AC1E1"/>
          </a:solidFill>
        </p:spPr>
        <p:txBody>
          <a:bodyPr wrap="square" rtlCol="0">
            <a:spAutoFit/>
          </a:bodyPr>
          <a:lstStyle/>
          <a:p>
            <a:pPr algn="ctr"/>
            <a:endParaRPr lang="en-US" sz="1000">
              <a:solidFill>
                <a:schemeClr val="accent5">
                  <a:lumMod val="50000"/>
                </a:schemeClr>
              </a:solidFill>
              <a:effectLst>
                <a:outerShdw blurRad="50800" dist="38100" dir="2700000" algn="tl" rotWithShape="0">
                  <a:prstClr val="black">
                    <a:alpha val="40000"/>
                  </a:prstClr>
                </a:outerShdw>
              </a:effectLst>
              <a:latin typeface="Geometr415 Md BT" panose="020B0602020204020303" pitchFamily="34" charset="0"/>
            </a:endParaRPr>
          </a:p>
        </p:txBody>
      </p:sp>
      <p:sp>
        <p:nvSpPr>
          <p:cNvPr id="4" name="Rectangle 3"/>
          <p:cNvSpPr/>
          <p:nvPr userDrawn="1"/>
        </p:nvSpPr>
        <p:spPr>
          <a:xfrm>
            <a:off x="2" y="6199292"/>
            <a:ext cx="9143999" cy="45719"/>
          </a:xfrm>
          <a:prstGeom prst="rect">
            <a:avLst/>
          </a:prstGeom>
          <a:solidFill>
            <a:srgbClr val="ED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1" y="6526693"/>
            <a:ext cx="9143999" cy="45719"/>
          </a:xfrm>
          <a:prstGeom prst="rect">
            <a:avLst/>
          </a:prstGeom>
          <a:solidFill>
            <a:srgbClr val="2A4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userDrawn="1"/>
        </p:nvSpPr>
        <p:spPr>
          <a:xfrm>
            <a:off x="1781939" y="6218502"/>
            <a:ext cx="5617563" cy="353943"/>
          </a:xfrm>
          <a:prstGeom prst="rect">
            <a:avLst/>
          </a:prstGeom>
          <a:noFill/>
        </p:spPr>
        <p:txBody>
          <a:bodyPr wrap="none" rtlCol="0">
            <a:spAutoFit/>
          </a:bodyPr>
          <a:lstStyle/>
          <a:p>
            <a:r>
              <a:rPr lang="en-US" sz="1700">
                <a:solidFill>
                  <a:srgbClr val="59C7E5"/>
                </a:solidFill>
                <a:latin typeface="Geometr415 Md BT" panose="020B0602020204020303" pitchFamily="34" charset="0"/>
              </a:rPr>
              <a:t>STRENGTHENING THE VOICES OF CASA STATEWIDE</a:t>
            </a:r>
            <a:endParaRPr lang="en-US" sz="1500">
              <a:solidFill>
                <a:srgbClr val="59C7E5"/>
              </a:solidFill>
              <a:latin typeface="Geometr415 Md BT" panose="020B0602020204020303" pitchFamily="34" charset="0"/>
            </a:endParaRPr>
          </a:p>
        </p:txBody>
      </p:sp>
      <p:pic>
        <p:nvPicPr>
          <p:cNvPr id="8" name="Picture 3" descr="P:\Communications\FY14_Archives\14_Logos\Texas CASA Logos\transparentcasalogo_cmky.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383279" y="156177"/>
            <a:ext cx="2377440" cy="2377440"/>
          </a:xfrm>
          <a:prstGeom prst="rect">
            <a:avLst/>
          </a:prstGeom>
          <a:noFill/>
          <a:extLst>
            <a:ext uri="{909E8E84-426E-40DD-AFC4-6F175D3DCCD1}">
              <a14:hiddenFill xmlns:a14="http://schemas.microsoft.com/office/drawing/2010/main">
                <a:solidFill>
                  <a:srgbClr val="FFFFFF"/>
                </a:solidFill>
              </a14:hiddenFill>
            </a:ext>
          </a:extLst>
        </p:spPr>
      </p:pic>
      <p:sp>
        <p:nvSpPr>
          <p:cNvPr id="10" name="Text Placeholder 9"/>
          <p:cNvSpPr>
            <a:spLocks noGrp="1"/>
          </p:cNvSpPr>
          <p:nvPr>
            <p:ph type="body" sz="quarter" idx="10" hasCustomPrompt="1"/>
          </p:nvPr>
        </p:nvSpPr>
        <p:spPr>
          <a:xfrm>
            <a:off x="1781175" y="2533650"/>
            <a:ext cx="5581650" cy="1824038"/>
          </a:xfrm>
        </p:spPr>
        <p:txBody>
          <a:bodyPr anchor="ctr">
            <a:normAutofit/>
          </a:bodyPr>
          <a:lstStyle>
            <a:lvl1pPr marL="0" indent="0" algn="ctr">
              <a:buNone/>
              <a:defRPr sz="600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lvl="0"/>
            <a:r>
              <a:rPr lang="en-US"/>
              <a:t>QUESTIONS</a:t>
            </a:r>
          </a:p>
        </p:txBody>
      </p:sp>
    </p:spTree>
    <p:custDataLst>
      <p:tags r:id="rId1"/>
    </p:custDataLst>
    <p:extLst>
      <p:ext uri="{BB962C8B-B14F-4D97-AF65-F5344CB8AC3E}">
        <p14:creationId xmlns:p14="http://schemas.microsoft.com/office/powerpoint/2010/main" val="1723118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pic>
        <p:nvPicPr>
          <p:cNvPr id="2" name="Picture 3"/>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3164" b="82825"/>
          <a:stretch/>
        </p:blipFill>
        <p:spPr bwMode="auto">
          <a:xfrm>
            <a:off x="0" y="-10758"/>
            <a:ext cx="9143999" cy="333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userDrawn="1"/>
        </p:nvSpPr>
        <p:spPr>
          <a:xfrm>
            <a:off x="-1" y="6677190"/>
            <a:ext cx="9144000" cy="246221"/>
          </a:xfrm>
          <a:prstGeom prst="rect">
            <a:avLst/>
          </a:prstGeom>
          <a:solidFill>
            <a:srgbClr val="3AC1E1"/>
          </a:solidFill>
        </p:spPr>
        <p:txBody>
          <a:bodyPr wrap="square" rtlCol="0">
            <a:spAutoFit/>
          </a:bodyPr>
          <a:lstStyle/>
          <a:p>
            <a:pPr algn="ctr"/>
            <a:endParaRPr lang="en-US" sz="1000">
              <a:solidFill>
                <a:schemeClr val="accent5">
                  <a:lumMod val="50000"/>
                </a:schemeClr>
              </a:solidFill>
              <a:effectLst>
                <a:outerShdw blurRad="50800" dist="38100" dir="2700000" algn="tl" rotWithShape="0">
                  <a:prstClr val="black">
                    <a:alpha val="40000"/>
                  </a:prstClr>
                </a:outerShdw>
              </a:effectLst>
              <a:latin typeface="Geometr415 Md BT" panose="020B0602020204020303" pitchFamily="34" charset="0"/>
            </a:endParaRPr>
          </a:p>
        </p:txBody>
      </p:sp>
      <p:sp>
        <p:nvSpPr>
          <p:cNvPr id="4" name="Rectangle 3"/>
          <p:cNvSpPr/>
          <p:nvPr userDrawn="1"/>
        </p:nvSpPr>
        <p:spPr>
          <a:xfrm>
            <a:off x="2" y="6199292"/>
            <a:ext cx="9143999" cy="45719"/>
          </a:xfrm>
          <a:prstGeom prst="rect">
            <a:avLst/>
          </a:prstGeom>
          <a:solidFill>
            <a:srgbClr val="ED1C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1" y="6526693"/>
            <a:ext cx="9143999" cy="45719"/>
          </a:xfrm>
          <a:prstGeom prst="rect">
            <a:avLst/>
          </a:prstGeom>
          <a:solidFill>
            <a:srgbClr val="2A4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userDrawn="1"/>
        </p:nvSpPr>
        <p:spPr>
          <a:xfrm>
            <a:off x="1781939" y="6218502"/>
            <a:ext cx="5617563" cy="353943"/>
          </a:xfrm>
          <a:prstGeom prst="rect">
            <a:avLst/>
          </a:prstGeom>
          <a:noFill/>
        </p:spPr>
        <p:txBody>
          <a:bodyPr wrap="none" rtlCol="0">
            <a:spAutoFit/>
          </a:bodyPr>
          <a:lstStyle/>
          <a:p>
            <a:r>
              <a:rPr lang="en-US" sz="1700">
                <a:solidFill>
                  <a:srgbClr val="59C7E5"/>
                </a:solidFill>
                <a:latin typeface="Geometr415 Md BT" panose="020B0602020204020303" pitchFamily="34" charset="0"/>
              </a:rPr>
              <a:t>STRENGTHENING THE VOICES OF CASA STATEWIDE</a:t>
            </a:r>
            <a:endParaRPr lang="en-US" sz="1500">
              <a:solidFill>
                <a:srgbClr val="59C7E5"/>
              </a:solidFill>
              <a:latin typeface="Geometr415 Md BT" panose="020B0602020204020303" pitchFamily="34" charset="0"/>
            </a:endParaRPr>
          </a:p>
        </p:txBody>
      </p:sp>
      <p:pic>
        <p:nvPicPr>
          <p:cNvPr id="8" name="Picture 3" descr="P:\Communications\FY14_Archives\14_Logos\Texas CASA Logos\transparentcasalogo_cmky.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29648" y="4462433"/>
            <a:ext cx="1922144" cy="1922144"/>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9"/>
          <p:cNvSpPr>
            <a:spLocks noGrp="1"/>
          </p:cNvSpPr>
          <p:nvPr>
            <p:ph type="body" sz="quarter" idx="10" hasCustomPrompt="1"/>
          </p:nvPr>
        </p:nvSpPr>
        <p:spPr>
          <a:xfrm>
            <a:off x="-1" y="1110637"/>
            <a:ext cx="9144001" cy="1356338"/>
          </a:xfrm>
        </p:spPr>
        <p:txBody>
          <a:bodyPr anchor="ctr">
            <a:normAutofit/>
          </a:bodyPr>
          <a:lstStyle>
            <a:lvl1pPr marL="0" indent="0" algn="ctr">
              <a:buNone/>
              <a:defRPr sz="60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defRPr>
            </a:lvl1pPr>
          </a:lstStyle>
          <a:p>
            <a:pPr lvl="0"/>
            <a:r>
              <a:rPr lang="en-US"/>
              <a:t>THANK YOU</a:t>
            </a:r>
          </a:p>
        </p:txBody>
      </p:sp>
      <p:sp>
        <p:nvSpPr>
          <p:cNvPr id="7" name="TextBox 6"/>
          <p:cNvSpPr txBox="1"/>
          <p:nvPr userDrawn="1"/>
        </p:nvSpPr>
        <p:spPr>
          <a:xfrm>
            <a:off x="-1" y="2533650"/>
            <a:ext cx="9144000" cy="707886"/>
          </a:xfrm>
          <a:prstGeom prst="rect">
            <a:avLst/>
          </a:prstGeom>
          <a:noFill/>
        </p:spPr>
        <p:txBody>
          <a:bodyPr wrap="square" rtlCol="0">
            <a:spAutoFit/>
          </a:bodyPr>
          <a:lstStyle/>
          <a:p>
            <a:pPr algn="ctr"/>
            <a:r>
              <a:rPr lang="en-US" sz="2000">
                <a:solidFill>
                  <a:srgbClr val="385072"/>
                </a:solidFill>
              </a:rPr>
              <a:t>Contact</a:t>
            </a:r>
            <a:r>
              <a:rPr lang="en-US" sz="2000" baseline="0">
                <a:solidFill>
                  <a:srgbClr val="385072"/>
                </a:solidFill>
              </a:rPr>
              <a:t> us for more information:</a:t>
            </a:r>
          </a:p>
          <a:p>
            <a:pPr algn="ctr"/>
            <a:r>
              <a:rPr lang="en-US" sz="2000" baseline="0">
                <a:solidFill>
                  <a:srgbClr val="385072"/>
                </a:solidFill>
              </a:rPr>
              <a:t>txcasa@texascasa.org • (512) 473-2627</a:t>
            </a:r>
            <a:endParaRPr lang="en-US" sz="2000">
              <a:solidFill>
                <a:srgbClr val="385072"/>
              </a:solidFill>
            </a:endParaRPr>
          </a:p>
        </p:txBody>
      </p:sp>
      <p:sp>
        <p:nvSpPr>
          <p:cNvPr id="10" name="TextBox 9"/>
          <p:cNvSpPr txBox="1"/>
          <p:nvPr userDrawn="1"/>
        </p:nvSpPr>
        <p:spPr>
          <a:xfrm>
            <a:off x="0" y="3448050"/>
            <a:ext cx="9143999" cy="830997"/>
          </a:xfrm>
          <a:prstGeom prst="rect">
            <a:avLst/>
          </a:prstGeom>
          <a:noFill/>
        </p:spPr>
        <p:txBody>
          <a:bodyPr wrap="square" rtlCol="0">
            <a:spAutoFit/>
          </a:bodyPr>
          <a:lstStyle/>
          <a:p>
            <a:pPr algn="ctr"/>
            <a:r>
              <a:rPr lang="en-US" sz="4800">
                <a:solidFill>
                  <a:srgbClr val="385072"/>
                </a:solidFill>
              </a:rPr>
              <a:t>BecomeA</a:t>
            </a:r>
            <a:r>
              <a:rPr lang="en-US" sz="4800">
                <a:solidFill>
                  <a:srgbClr val="385072"/>
                </a:solidFill>
                <a:latin typeface="Geometr415 Blk BT" panose="020B0802020204020303" pitchFamily="34" charset="0"/>
              </a:rPr>
              <a:t>CASA.org</a:t>
            </a:r>
          </a:p>
        </p:txBody>
      </p:sp>
    </p:spTree>
    <p:custDataLst>
      <p:tags r:id="rId1"/>
    </p:custDataLst>
    <p:extLst>
      <p:ext uri="{BB962C8B-B14F-4D97-AF65-F5344CB8AC3E}">
        <p14:creationId xmlns:p14="http://schemas.microsoft.com/office/powerpoint/2010/main" val="32283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B4E84-385A-46FF-9F4B-67AC64C54444}" type="datetimeFigureOut">
              <a:rPr lang="en-US" smtClean="0"/>
              <a:t>9/11/2023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061DD-115F-4B7D-82CC-230929C4AEB9}" type="slidenum">
              <a:rPr lang="en-US" smtClean="0"/>
              <a:t>‹#›</a:t>
            </a:fld>
            <a:endParaRPr lang="en-US"/>
          </a:p>
        </p:txBody>
      </p:sp>
    </p:spTree>
    <p:extLst>
      <p:ext uri="{BB962C8B-B14F-4D97-AF65-F5344CB8AC3E}">
        <p14:creationId xmlns:p14="http://schemas.microsoft.com/office/powerpoint/2010/main" val="98148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23.xml"/><Relationship Id="rId7"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10" Type="http://schemas.openxmlformats.org/officeDocument/2006/relationships/image" Target="../media/image7.png"/><Relationship Id="rId4" Type="http://schemas.openxmlformats.org/officeDocument/2006/relationships/slideLayout" Target="../slideLayouts/slideLayout24.xml"/><Relationship Id="rId9"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1.24.2020</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FD923-9BC1-4A4F-9CB2-75157E56024C}" type="slidenum">
              <a:rPr lang="en-US" smtClean="0"/>
              <a:t>‹#›</a:t>
            </a:fld>
            <a:endParaRPr lang="en-US"/>
          </a:p>
        </p:txBody>
      </p:sp>
    </p:spTree>
    <p:custDataLst>
      <p:tags r:id="rId11"/>
    </p:custDataLst>
    <p:extLst>
      <p:ext uri="{BB962C8B-B14F-4D97-AF65-F5344CB8AC3E}">
        <p14:creationId xmlns:p14="http://schemas.microsoft.com/office/powerpoint/2010/main" val="1162548093"/>
      </p:ext>
    </p:extLst>
  </p:cSld>
  <p:clrMap bg1="lt1" tx1="dk1" bg2="lt2" tx2="dk2" accent1="accent1" accent2="accent2" accent3="accent3" accent4="accent4" accent5="accent5" accent6="accent6" hlink="hlink" folHlink="folHlink"/>
  <p:sldLayoutIdLst>
    <p:sldLayoutId id="2147483661" r:id="rId1"/>
    <p:sldLayoutId id="2147483668" r:id="rId2"/>
    <p:sldLayoutId id="2147483667" r:id="rId3"/>
    <p:sldLayoutId id="2147483662" r:id="rId4"/>
    <p:sldLayoutId id="2147483666" r:id="rId5"/>
    <p:sldLayoutId id="2147483665" r:id="rId6"/>
    <p:sldLayoutId id="2147483663" r:id="rId7"/>
    <p:sldLayoutId id="2147483664" r:id="rId8"/>
    <p:sldLayoutId id="2147483735" r:id="rId9"/>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BD1EC-FA22-4BD4-AD23-C18817D00FD6}" type="datetimeFigureOut">
              <a:rPr lang="en-US" smtClean="0"/>
              <a:t>9/11/2023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76AEF-8D09-4CBB-9900-FFA7D6B5EF63}" type="slidenum">
              <a:rPr lang="en-US" smtClean="0"/>
              <a:t>‹#›</a:t>
            </a:fld>
            <a:endParaRPr lang="en-US"/>
          </a:p>
        </p:txBody>
      </p:sp>
    </p:spTree>
    <p:extLst>
      <p:ext uri="{BB962C8B-B14F-4D97-AF65-F5344CB8AC3E}">
        <p14:creationId xmlns:p14="http://schemas.microsoft.com/office/powerpoint/2010/main" val="256771863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8"/>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a:xfrm>
            <a:off x="0" y="381000"/>
            <a:ext cx="9144000" cy="228600"/>
          </a:xfrm>
          <a:prstGeom prst="rect">
            <a:avLst/>
          </a:prstGeom>
          <a:solidFill>
            <a:srgbClr val="BF5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12652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2590800"/>
            <a:ext cx="82296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5799" y="675892"/>
            <a:ext cx="2099607" cy="390908"/>
          </a:xfrm>
          <a:prstGeom prst="rect">
            <a:avLst/>
          </a:prstGeom>
        </p:spPr>
      </p:pic>
      <p:pic>
        <p:nvPicPr>
          <p:cNvPr id="8" name="Picture 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3400" y="410980"/>
            <a:ext cx="2682240" cy="139316"/>
          </a:xfrm>
          <a:prstGeom prst="rect">
            <a:avLst/>
          </a:prstGeom>
        </p:spPr>
      </p:pic>
      <p:sp>
        <p:nvSpPr>
          <p:cNvPr id="10" name="Slide Number Placeholder 5"/>
          <p:cNvSpPr>
            <a:spLocks noGrp="1"/>
          </p:cNvSpPr>
          <p:nvPr>
            <p:ph type="sldNum" sz="quarter" idx="4"/>
          </p:nvPr>
        </p:nvSpPr>
        <p:spPr>
          <a:xfrm>
            <a:off x="6457950"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DE99B-6B53-4E16-881D-4D06719000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047164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Lst>
  <p:hf hdr="0" ftr="0"/>
  <p:txStyles>
    <p:titleStyle>
      <a:lvl1pPr algn="ctr" defTabSz="457200" rtl="0" eaLnBrk="1" latinLnBrk="0" hangingPunct="1">
        <a:spcBef>
          <a:spcPct val="0"/>
        </a:spcBef>
        <a:buNone/>
        <a:defRPr sz="4400" kern="1200">
          <a:solidFill>
            <a:schemeClr val="tx1">
              <a:lumMod val="75000"/>
              <a:lumOff val="25000"/>
            </a:schemeClr>
          </a:solidFill>
          <a:latin typeface=""/>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8944" y="308162"/>
            <a:ext cx="8506114" cy="1014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9896" tIns="44948" rIns="89896" bIns="44948" anchor="ctr"/>
          <a:lstStyle/>
          <a:p>
            <a:pPr algn="ctr" defTabSz="899010">
              <a:defRPr/>
            </a:pPr>
            <a:endParaRPr lang="en-US" sz="1765">
              <a:solidFill>
                <a:srgbClr val="FFFFFF"/>
              </a:solidFill>
            </a:endParaRPr>
          </a:p>
        </p:txBody>
      </p:sp>
      <p:sp>
        <p:nvSpPr>
          <p:cNvPr id="1027" name="Title Placeholder 1"/>
          <p:cNvSpPr>
            <a:spLocks noGrp="1"/>
          </p:cNvSpPr>
          <p:nvPr>
            <p:ph type="title"/>
          </p:nvPr>
        </p:nvSpPr>
        <p:spPr bwMode="auto">
          <a:xfrm>
            <a:off x="787978" y="880532"/>
            <a:ext cx="7566603" cy="283789"/>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a:t>Click to edit Master title style</a:t>
            </a:r>
          </a:p>
        </p:txBody>
      </p:sp>
      <p:sp>
        <p:nvSpPr>
          <p:cNvPr id="1028" name="Text Placeholder 2"/>
          <p:cNvSpPr>
            <a:spLocks noGrp="1"/>
          </p:cNvSpPr>
          <p:nvPr>
            <p:ph type="body" idx="1"/>
          </p:nvPr>
        </p:nvSpPr>
        <p:spPr bwMode="auto">
          <a:xfrm>
            <a:off x="787978" y="1713683"/>
            <a:ext cx="7566602" cy="69362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2"/>
            <a:r>
              <a:rPr lang="en-US"/>
              <a:t>Second level</a:t>
            </a:r>
          </a:p>
          <a:p>
            <a:pPr lvl="3"/>
            <a:r>
              <a:rPr lang="en-US"/>
              <a:t>Third level</a:t>
            </a:r>
          </a:p>
        </p:txBody>
      </p:sp>
      <p:sp>
        <p:nvSpPr>
          <p:cNvPr id="101" name="TextBox 100"/>
          <p:cNvSpPr txBox="1"/>
          <p:nvPr/>
        </p:nvSpPr>
        <p:spPr bwMode="auto">
          <a:xfrm>
            <a:off x="778707" y="6474009"/>
            <a:ext cx="2958556" cy="122213"/>
          </a:xfrm>
          <a:prstGeom prst="rect">
            <a:avLst/>
          </a:prstGeom>
          <a:noFill/>
        </p:spPr>
        <p:txBody>
          <a:bodyPr wrap="square" lIns="0" tIns="0" rIns="0" bIns="0" anchor="ctr">
            <a:spAutoFit/>
          </a:bodyPr>
          <a:lstStyle/>
          <a:p>
            <a:pPr defTabSz="899010">
              <a:defRPr/>
            </a:pPr>
            <a:r>
              <a:rPr lang="en-US" sz="794">
                <a:solidFill>
                  <a:srgbClr val="808080"/>
                </a:solidFill>
                <a:cs typeface="Arial" pitchFamily="34" charset="0"/>
              </a:rPr>
              <a:t>For </a:t>
            </a:r>
            <a:r>
              <a:rPr lang="en-US" sz="794">
                <a:solidFill>
                  <a:srgbClr val="808080"/>
                </a:solidFill>
              </a:rPr>
              <a:t>institutional investor use only</a:t>
            </a:r>
            <a:r>
              <a:rPr lang="en-US" sz="794">
                <a:solidFill>
                  <a:srgbClr val="808080"/>
                </a:solidFill>
                <a:cs typeface="Arial" pitchFamily="34" charset="0"/>
              </a:rPr>
              <a:t>. Not for public distribution.</a:t>
            </a:r>
          </a:p>
        </p:txBody>
      </p:sp>
      <p:sp>
        <p:nvSpPr>
          <p:cNvPr id="8" name="TextBox 7"/>
          <p:cNvSpPr txBox="1"/>
          <p:nvPr userDrawn="1"/>
        </p:nvSpPr>
        <p:spPr bwMode="auto">
          <a:xfrm>
            <a:off x="5394580" y="6474009"/>
            <a:ext cx="2958556" cy="122213"/>
          </a:xfrm>
          <a:prstGeom prst="rect">
            <a:avLst/>
          </a:prstGeom>
          <a:noFill/>
        </p:spPr>
        <p:txBody>
          <a:bodyPr wrap="square" lIns="0" tIns="0" rIns="0" bIns="0" anchor="ctr">
            <a:spAutoFit/>
          </a:bodyPr>
          <a:lstStyle/>
          <a:p>
            <a:pPr algn="r" defTabSz="899010">
              <a:defRPr/>
            </a:pPr>
            <a:fld id="{98FF2941-49A8-48C7-B2C1-A586365A07A2}" type="slidenum">
              <a:rPr lang="en-US" sz="794" smtClean="0">
                <a:solidFill>
                  <a:srgbClr val="808080"/>
                </a:solidFill>
                <a:cs typeface="Arial" pitchFamily="34" charset="0"/>
              </a:rPr>
              <a:pPr algn="r" defTabSz="899010">
                <a:defRPr/>
              </a:pPr>
              <a:t>‹#›</a:t>
            </a:fld>
            <a:endParaRPr lang="en-US" sz="794">
              <a:solidFill>
                <a:srgbClr val="808080"/>
              </a:solidFill>
              <a:cs typeface="Arial" pitchFamily="34" charset="0"/>
            </a:endParaRPr>
          </a:p>
        </p:txBody>
      </p:sp>
    </p:spTree>
    <p:extLst>
      <p:ext uri="{BB962C8B-B14F-4D97-AF65-F5344CB8AC3E}">
        <p14:creationId xmlns:p14="http://schemas.microsoft.com/office/powerpoint/2010/main" val="9971404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 id="2147483719" r:id="rId18"/>
    <p:sldLayoutId id="2147483720" r:id="rId19"/>
    <p:sldLayoutId id="2147483721" r:id="rId20"/>
    <p:sldLayoutId id="2147483722" r:id="rId21"/>
  </p:sldLayoutIdLst>
  <p:hf hdr="0" ftr="0"/>
  <p:txStyles>
    <p:titleStyle>
      <a:lvl1pPr algn="l" defTabSz="897920" rtl="0" eaLnBrk="1" fontAlgn="base" hangingPunct="1">
        <a:lnSpc>
          <a:spcPct val="95000"/>
        </a:lnSpc>
        <a:spcBef>
          <a:spcPct val="0"/>
        </a:spcBef>
        <a:spcAft>
          <a:spcPct val="0"/>
        </a:spcAft>
        <a:defRPr sz="1941" kern="1200">
          <a:solidFill>
            <a:schemeClr val="bg1"/>
          </a:solidFill>
          <a:latin typeface="Arial" pitchFamily="34" charset="0"/>
          <a:ea typeface="+mj-ea"/>
          <a:cs typeface="Arial" pitchFamily="34" charset="0"/>
        </a:defRPr>
      </a:lvl1pPr>
      <a:lvl2pPr algn="l" defTabSz="897920" rtl="0" eaLnBrk="1" fontAlgn="base" hangingPunct="1">
        <a:spcBef>
          <a:spcPct val="0"/>
        </a:spcBef>
        <a:spcAft>
          <a:spcPct val="0"/>
        </a:spcAft>
        <a:defRPr sz="2118">
          <a:solidFill>
            <a:schemeClr val="bg1"/>
          </a:solidFill>
          <a:latin typeface="Arial" pitchFamily="34" charset="0"/>
          <a:cs typeface="Arial" pitchFamily="34" charset="0"/>
        </a:defRPr>
      </a:lvl2pPr>
      <a:lvl3pPr algn="l" defTabSz="897920" rtl="0" eaLnBrk="1" fontAlgn="base" hangingPunct="1">
        <a:spcBef>
          <a:spcPct val="0"/>
        </a:spcBef>
        <a:spcAft>
          <a:spcPct val="0"/>
        </a:spcAft>
        <a:defRPr sz="2118">
          <a:solidFill>
            <a:schemeClr val="bg1"/>
          </a:solidFill>
          <a:latin typeface="Arial" pitchFamily="34" charset="0"/>
          <a:cs typeface="Arial" pitchFamily="34" charset="0"/>
        </a:defRPr>
      </a:lvl3pPr>
      <a:lvl4pPr algn="l" defTabSz="897920" rtl="0" eaLnBrk="1" fontAlgn="base" hangingPunct="1">
        <a:spcBef>
          <a:spcPct val="0"/>
        </a:spcBef>
        <a:spcAft>
          <a:spcPct val="0"/>
        </a:spcAft>
        <a:defRPr sz="2118">
          <a:solidFill>
            <a:schemeClr val="bg1"/>
          </a:solidFill>
          <a:latin typeface="Arial" pitchFamily="34" charset="0"/>
          <a:cs typeface="Arial" pitchFamily="34" charset="0"/>
        </a:defRPr>
      </a:lvl4pPr>
      <a:lvl5pPr algn="l" defTabSz="897920" rtl="0" eaLnBrk="1" fontAlgn="base" hangingPunct="1">
        <a:spcBef>
          <a:spcPct val="0"/>
        </a:spcBef>
        <a:spcAft>
          <a:spcPct val="0"/>
        </a:spcAft>
        <a:defRPr sz="2118">
          <a:solidFill>
            <a:schemeClr val="bg1"/>
          </a:solidFill>
          <a:latin typeface="Arial" pitchFamily="34" charset="0"/>
          <a:cs typeface="Arial" pitchFamily="34" charset="0"/>
        </a:defRPr>
      </a:lvl5pPr>
      <a:lvl6pPr marL="403433" algn="l" defTabSz="897920" rtl="0" eaLnBrk="1" fontAlgn="base" hangingPunct="1">
        <a:spcBef>
          <a:spcPct val="0"/>
        </a:spcBef>
        <a:spcAft>
          <a:spcPct val="0"/>
        </a:spcAft>
        <a:defRPr sz="2118">
          <a:solidFill>
            <a:schemeClr val="bg1"/>
          </a:solidFill>
          <a:latin typeface="Arial" pitchFamily="34" charset="0"/>
          <a:cs typeface="Arial" pitchFamily="34" charset="0"/>
        </a:defRPr>
      </a:lvl6pPr>
      <a:lvl7pPr marL="806867" algn="l" defTabSz="897920" rtl="0" eaLnBrk="1" fontAlgn="base" hangingPunct="1">
        <a:spcBef>
          <a:spcPct val="0"/>
        </a:spcBef>
        <a:spcAft>
          <a:spcPct val="0"/>
        </a:spcAft>
        <a:defRPr sz="2118">
          <a:solidFill>
            <a:schemeClr val="bg1"/>
          </a:solidFill>
          <a:latin typeface="Arial" pitchFamily="34" charset="0"/>
          <a:cs typeface="Arial" pitchFamily="34" charset="0"/>
        </a:defRPr>
      </a:lvl7pPr>
      <a:lvl8pPr marL="1210300" algn="l" defTabSz="897920" rtl="0" eaLnBrk="1" fontAlgn="base" hangingPunct="1">
        <a:spcBef>
          <a:spcPct val="0"/>
        </a:spcBef>
        <a:spcAft>
          <a:spcPct val="0"/>
        </a:spcAft>
        <a:defRPr sz="2118">
          <a:solidFill>
            <a:schemeClr val="bg1"/>
          </a:solidFill>
          <a:latin typeface="Arial" pitchFamily="34" charset="0"/>
          <a:cs typeface="Arial" pitchFamily="34" charset="0"/>
        </a:defRPr>
      </a:lvl8pPr>
      <a:lvl9pPr marL="1613733" algn="l" defTabSz="897920" rtl="0" eaLnBrk="1" fontAlgn="base" hangingPunct="1">
        <a:spcBef>
          <a:spcPct val="0"/>
        </a:spcBef>
        <a:spcAft>
          <a:spcPct val="0"/>
        </a:spcAft>
        <a:defRPr sz="2118">
          <a:solidFill>
            <a:schemeClr val="bg1"/>
          </a:solidFill>
          <a:latin typeface="Arial" pitchFamily="34" charset="0"/>
          <a:cs typeface="Arial" pitchFamily="34" charset="0"/>
        </a:defRPr>
      </a:lvl9pPr>
    </p:titleStyle>
    <p:bodyStyle>
      <a:lvl1pPr marL="153305" indent="-153305" algn="l" defTabSz="897920" rtl="0" eaLnBrk="1" fontAlgn="base" hangingPunct="1">
        <a:lnSpc>
          <a:spcPct val="95000"/>
        </a:lnSpc>
        <a:spcBef>
          <a:spcPts val="706"/>
        </a:spcBef>
        <a:spcAft>
          <a:spcPct val="0"/>
        </a:spcAft>
        <a:buSzPct val="95000"/>
        <a:buFont typeface="Arial" pitchFamily="34" charset="0"/>
        <a:buChar char="•"/>
        <a:defRPr sz="1324" kern="1200">
          <a:solidFill>
            <a:schemeClr val="tx1"/>
          </a:solidFill>
          <a:latin typeface="Arial" pitchFamily="34" charset="0"/>
          <a:ea typeface="+mn-ea"/>
          <a:cs typeface="Arial" pitchFamily="34" charset="0"/>
        </a:defRPr>
      </a:lvl1pPr>
      <a:lvl2pPr marL="151287" indent="-151287" algn="l" defTabSz="897920" rtl="0" eaLnBrk="1" fontAlgn="base" hangingPunct="1">
        <a:lnSpc>
          <a:spcPct val="95000"/>
        </a:lnSpc>
        <a:spcBef>
          <a:spcPct val="20000"/>
        </a:spcBef>
        <a:spcAft>
          <a:spcPct val="0"/>
        </a:spcAft>
        <a:buSzPct val="100000"/>
        <a:buFont typeface="Arial" pitchFamily="34" charset="0"/>
        <a:buChar char="•"/>
        <a:defRPr sz="1765" kern="1200">
          <a:solidFill>
            <a:schemeClr val="tx1"/>
          </a:solidFill>
          <a:latin typeface="Arial" pitchFamily="34" charset="0"/>
          <a:ea typeface="+mn-ea"/>
          <a:cs typeface="Arial" pitchFamily="34" charset="0"/>
        </a:defRPr>
      </a:lvl2pPr>
      <a:lvl3pPr marL="330815" indent="-152689" algn="l" defTabSz="897920" rtl="0" eaLnBrk="1" fontAlgn="base" hangingPunct="1">
        <a:lnSpc>
          <a:spcPct val="95000"/>
        </a:lnSpc>
        <a:spcBef>
          <a:spcPts val="353"/>
        </a:spcBef>
        <a:spcAft>
          <a:spcPct val="0"/>
        </a:spcAft>
        <a:buSzPct val="95000"/>
        <a:buFont typeface="Arial" pitchFamily="34" charset="0"/>
        <a:buChar char="–"/>
        <a:defRPr sz="1324" kern="1200">
          <a:solidFill>
            <a:schemeClr val="tx1"/>
          </a:solidFill>
          <a:latin typeface="Arial" pitchFamily="34" charset="0"/>
          <a:ea typeface="+mn-ea"/>
          <a:cs typeface="Arial" pitchFamily="34" charset="0"/>
        </a:defRPr>
      </a:lvl3pPr>
      <a:lvl4pPr marL="492189" indent="-153305" algn="l" defTabSz="897920" rtl="0" eaLnBrk="1" fontAlgn="base" hangingPunct="1">
        <a:lnSpc>
          <a:spcPct val="95000"/>
        </a:lnSpc>
        <a:spcBef>
          <a:spcPts val="353"/>
        </a:spcBef>
        <a:spcAft>
          <a:spcPct val="0"/>
        </a:spcAft>
        <a:buSzPct val="95000"/>
        <a:buFont typeface="Arial" pitchFamily="34" charset="0"/>
        <a:buChar char="•"/>
        <a:defRPr sz="1324" kern="1200">
          <a:solidFill>
            <a:schemeClr val="tx1"/>
          </a:solidFill>
          <a:latin typeface="Arial" pitchFamily="34" charset="0"/>
          <a:ea typeface="+mn-ea"/>
          <a:cs typeface="Arial" pitchFamily="34" charset="0"/>
        </a:defRPr>
      </a:lvl4pPr>
      <a:lvl5pPr marL="2022770" indent="-224130" algn="l" defTabSz="897920" rtl="0" eaLnBrk="1" fontAlgn="base" hangingPunct="1">
        <a:spcBef>
          <a:spcPct val="20000"/>
        </a:spcBef>
        <a:spcAft>
          <a:spcPct val="0"/>
        </a:spcAft>
        <a:buFont typeface="Arial" pitchFamily="34" charset="0"/>
        <a:buChar char="»"/>
        <a:defRPr sz="1941" kern="1200">
          <a:solidFill>
            <a:schemeClr val="tx1"/>
          </a:solidFill>
          <a:latin typeface="Arial" pitchFamily="34" charset="0"/>
          <a:ea typeface="+mn-ea"/>
          <a:cs typeface="Arial" pitchFamily="34" charset="0"/>
        </a:defRPr>
      </a:lvl5pPr>
      <a:lvl6pPr marL="2472279" indent="-224753" algn="l" defTabSz="899010"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85" indent="-224753" algn="l" defTabSz="899010"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90" indent="-224753" algn="l" defTabSz="899010"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96" indent="-224753" algn="l" defTabSz="899010"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9010" rtl="0" eaLnBrk="1" latinLnBrk="0" hangingPunct="1">
        <a:defRPr sz="1765" kern="1200">
          <a:solidFill>
            <a:schemeClr val="tx1"/>
          </a:solidFill>
          <a:latin typeface="+mn-lt"/>
          <a:ea typeface="+mn-ea"/>
          <a:cs typeface="+mn-cs"/>
        </a:defRPr>
      </a:lvl1pPr>
      <a:lvl2pPr marL="449505" algn="l" defTabSz="899010" rtl="0" eaLnBrk="1" latinLnBrk="0" hangingPunct="1">
        <a:defRPr sz="1765" kern="1200">
          <a:solidFill>
            <a:schemeClr val="tx1"/>
          </a:solidFill>
          <a:latin typeface="+mn-lt"/>
          <a:ea typeface="+mn-ea"/>
          <a:cs typeface="+mn-cs"/>
        </a:defRPr>
      </a:lvl2pPr>
      <a:lvl3pPr marL="899010" algn="l" defTabSz="899010" rtl="0" eaLnBrk="1" latinLnBrk="0" hangingPunct="1">
        <a:defRPr sz="1765" kern="1200">
          <a:solidFill>
            <a:schemeClr val="tx1"/>
          </a:solidFill>
          <a:latin typeface="+mn-lt"/>
          <a:ea typeface="+mn-ea"/>
          <a:cs typeface="+mn-cs"/>
        </a:defRPr>
      </a:lvl3pPr>
      <a:lvl4pPr marL="1348516" algn="l" defTabSz="899010" rtl="0" eaLnBrk="1" latinLnBrk="0" hangingPunct="1">
        <a:defRPr sz="1765" kern="1200">
          <a:solidFill>
            <a:schemeClr val="tx1"/>
          </a:solidFill>
          <a:latin typeface="+mn-lt"/>
          <a:ea typeface="+mn-ea"/>
          <a:cs typeface="+mn-cs"/>
        </a:defRPr>
      </a:lvl4pPr>
      <a:lvl5pPr marL="1798021" algn="l" defTabSz="899010" rtl="0" eaLnBrk="1" latinLnBrk="0" hangingPunct="1">
        <a:defRPr sz="1765" kern="1200">
          <a:solidFill>
            <a:schemeClr val="tx1"/>
          </a:solidFill>
          <a:latin typeface="+mn-lt"/>
          <a:ea typeface="+mn-ea"/>
          <a:cs typeface="+mn-cs"/>
        </a:defRPr>
      </a:lvl5pPr>
      <a:lvl6pPr marL="2247527" algn="l" defTabSz="899010" rtl="0" eaLnBrk="1" latinLnBrk="0" hangingPunct="1">
        <a:defRPr sz="1765" kern="1200">
          <a:solidFill>
            <a:schemeClr val="tx1"/>
          </a:solidFill>
          <a:latin typeface="+mn-lt"/>
          <a:ea typeface="+mn-ea"/>
          <a:cs typeface="+mn-cs"/>
        </a:defRPr>
      </a:lvl6pPr>
      <a:lvl7pPr marL="2697032" algn="l" defTabSz="899010" rtl="0" eaLnBrk="1" latinLnBrk="0" hangingPunct="1">
        <a:defRPr sz="1765" kern="1200">
          <a:solidFill>
            <a:schemeClr val="tx1"/>
          </a:solidFill>
          <a:latin typeface="+mn-lt"/>
          <a:ea typeface="+mn-ea"/>
          <a:cs typeface="+mn-cs"/>
        </a:defRPr>
      </a:lvl7pPr>
      <a:lvl8pPr marL="3146538" algn="l" defTabSz="899010" rtl="0" eaLnBrk="1" latinLnBrk="0" hangingPunct="1">
        <a:defRPr sz="1765" kern="1200">
          <a:solidFill>
            <a:schemeClr val="tx1"/>
          </a:solidFill>
          <a:latin typeface="+mn-lt"/>
          <a:ea typeface="+mn-ea"/>
          <a:cs typeface="+mn-cs"/>
        </a:defRPr>
      </a:lvl8pPr>
      <a:lvl9pPr marL="3596043" algn="l" defTabSz="899010" rtl="0" eaLnBrk="1" latinLnBrk="0" hangingPunct="1">
        <a:defRPr sz="1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effectLst/>
                <a:latin typeface="Calibri" panose="020F0502020204030204" pitchFamily="34" charset="0"/>
                <a:cs typeface="Calibri" panose="020F0502020204030204" pitchFamily="34" charset="0"/>
              </a:rPr>
              <a:t>HHSC Priority – </a:t>
            </a:r>
          </a:p>
          <a:p>
            <a:r>
              <a:rPr lang="en-US" dirty="0">
                <a:effectLst/>
                <a:latin typeface="Calibri" panose="020F0502020204030204" pitchFamily="34" charset="0"/>
                <a:cs typeface="Calibri" panose="020F0502020204030204" pitchFamily="34" charset="0"/>
              </a:rPr>
              <a:t>CFE Funding</a:t>
            </a:r>
          </a:p>
        </p:txBody>
      </p:sp>
    </p:spTree>
    <p:extLst>
      <p:ext uri="{BB962C8B-B14F-4D97-AF65-F5344CB8AC3E}">
        <p14:creationId xmlns:p14="http://schemas.microsoft.com/office/powerpoint/2010/main" val="1838897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2646" y="1577081"/>
            <a:ext cx="7918703" cy="4195758"/>
          </a:xfrm>
        </p:spPr>
        <p:txBody>
          <a:bodyPr>
            <a:noAutofit/>
          </a:bodyPr>
          <a:lstStyle/>
          <a:p>
            <a:pPr marL="742950" marR="0" indent="-285750" algn="l">
              <a:lnSpc>
                <a:spcPct val="100000"/>
              </a:lnSpc>
              <a:spcAft>
                <a:spcPts val="0"/>
              </a:spcAft>
              <a:buFont typeface="Arial" panose="020B0604020202020204" pitchFamily="34" charset="0"/>
              <a:buChar char="•"/>
            </a:pPr>
            <a:endParaRPr lang="en-US" sz="2800" dirty="0">
              <a:effectLst/>
              <a:latin typeface="Geometr415 Md BT" panose="020B0602020204020303" pitchFamily="34" charset="0"/>
              <a:ea typeface="Times New Roman" panose="02020603050405020304" pitchFamily="18" charset="0"/>
            </a:endParaRPr>
          </a:p>
          <a:p>
            <a:pPr marL="742950" marR="0" indent="-285750" algn="l">
              <a:lnSpc>
                <a:spcPct val="100000"/>
              </a:lnSpc>
              <a:spcAft>
                <a:spcPts val="0"/>
              </a:spcAft>
              <a:buFont typeface="Arial" panose="020B0604020202020204" pitchFamily="34" charset="0"/>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CFE Funding $875,000</a:t>
            </a:r>
          </a:p>
          <a:p>
            <a:pPr marL="742950" marR="0" indent="-285750" algn="l">
              <a:lnSpc>
                <a:spcPct val="100000"/>
              </a:lnSpc>
              <a:spcAft>
                <a:spcPts val="0"/>
              </a:spcAft>
              <a:buFont typeface="Arial" panose="020B0604020202020204" pitchFamily="34" charset="0"/>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Non-competitive (based on CFE Activities)</a:t>
            </a:r>
          </a:p>
          <a:p>
            <a:pPr marL="742950" marR="0" indent="-285750" algn="l">
              <a:lnSpc>
                <a:spcPct val="100000"/>
              </a:lnSpc>
              <a:spcAft>
                <a:spcPts val="0"/>
              </a:spcAft>
              <a:buFont typeface="Arial" panose="020B0604020202020204" pitchFamily="34" charset="0"/>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Reports will be submitted through Optima/Data Management System and reported into Salesforce (TX CASA ODM) quarterly</a:t>
            </a:r>
          </a:p>
          <a:p>
            <a:pPr marL="742950" marR="0" indent="-285750" algn="l">
              <a:lnSpc>
                <a:spcPct val="100000"/>
              </a:lnSpc>
              <a:spcAft>
                <a:spcPts val="0"/>
              </a:spcAft>
              <a:buFont typeface="Arial" panose="020B0604020202020204" pitchFamily="34" charset="0"/>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Based on FY 2023 year end reports and first three quarterly reports FY2024 (Sep.1, 2022-May 31, 2024</a:t>
            </a:r>
          </a:p>
          <a:p>
            <a:pPr marL="742950" marR="0" indent="-285750" algn="l">
              <a:lnSpc>
                <a:spcPct val="100000"/>
              </a:lnSpc>
              <a:spcAft>
                <a:spcPts val="0"/>
              </a:spcAft>
              <a:buFont typeface="Arial" panose="020B0604020202020204" pitchFamily="34" charset="0"/>
              <a:buChar char="•"/>
            </a:pPr>
            <a:endParaRPr lang="en-US" sz="2800" dirty="0">
              <a:effectLst/>
              <a:latin typeface="Geometr415 Md BT" panose="020B0602020204020303" pitchFamily="34" charset="0"/>
              <a:ea typeface="Times New Roman" panose="02020603050405020304" pitchFamily="18" charset="0"/>
            </a:endParaRPr>
          </a:p>
        </p:txBody>
      </p:sp>
      <p:sp>
        <p:nvSpPr>
          <p:cNvPr id="4" name="Slide Number Placeholder 3"/>
          <p:cNvSpPr>
            <a:spLocks noGrp="1"/>
          </p:cNvSpPr>
          <p:nvPr>
            <p:ph type="sldNum" sz="quarter" idx="13"/>
          </p:nvPr>
        </p:nvSpPr>
        <p:spPr/>
        <p:txBody>
          <a:bodyPr/>
          <a:lstStyle/>
          <a:p>
            <a:fld id="{EDBFD923-9BC1-4A4F-9CB2-75157E56024C}" type="slidenum">
              <a:rPr lang="en-US" smtClean="0"/>
              <a:pPr/>
              <a:t>2</a:t>
            </a:fld>
            <a:endParaRPr lang="en-US"/>
          </a:p>
        </p:txBody>
      </p:sp>
      <p:sp>
        <p:nvSpPr>
          <p:cNvPr id="5" name="Text Placeholder 1">
            <a:extLst>
              <a:ext uri="{FF2B5EF4-FFF2-40B4-BE49-F238E27FC236}">
                <a16:creationId xmlns:a16="http://schemas.microsoft.com/office/drawing/2014/main" id="{DBC9D40A-88D6-420F-8F74-B4D89F8CB99B}"/>
              </a:ext>
            </a:extLst>
          </p:cNvPr>
          <p:cNvSpPr txBox="1">
            <a:spLocks/>
          </p:cNvSpPr>
          <p:nvPr/>
        </p:nvSpPr>
        <p:spPr>
          <a:xfrm>
            <a:off x="-419724" y="593242"/>
            <a:ext cx="9144000" cy="983837"/>
          </a:xfrm>
          <a:prstGeom prst="rect">
            <a:avLst/>
          </a:prstGeom>
          <a:noFill/>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4800" kern="12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b="1" dirty="0">
                <a:effectLst/>
                <a:latin typeface="Calibri" panose="020F0502020204030204" pitchFamily="34" charset="0"/>
                <a:cs typeface="Calibri" panose="020F0502020204030204" pitchFamily="34" charset="0"/>
              </a:rPr>
              <a:t>HHSC Priority</a:t>
            </a:r>
            <a:endParaRPr lang="en-US" sz="4000" b="1" dirty="0">
              <a:solidFill>
                <a:schemeClr val="bg2">
                  <a:lumMod val="50000"/>
                </a:schemeClr>
              </a:solidFill>
              <a:effectLst/>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449628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2644" y="1489995"/>
            <a:ext cx="7918703" cy="4195758"/>
          </a:xfrm>
        </p:spPr>
        <p:txBody>
          <a:bodyPr>
            <a:noAutofit/>
          </a:bodyPr>
          <a:lstStyle/>
          <a:p>
            <a:pPr marL="457200" marR="0" algn="l">
              <a:lnSpc>
                <a:spcPct val="100000"/>
              </a:lnSpc>
              <a:spcAft>
                <a:spcPts val="0"/>
              </a:spcAft>
            </a:pPr>
            <a:r>
              <a:rPr lang="en-US" sz="2400" dirty="0">
                <a:effectLst/>
                <a:latin typeface="Calibri" panose="020F0502020204030204" pitchFamily="34" charset="0"/>
                <a:ea typeface="Times New Roman" panose="02020603050405020304" pitchFamily="18" charset="0"/>
                <a:cs typeface="Calibri" panose="020F0502020204030204" pitchFamily="34" charset="0"/>
              </a:rPr>
              <a:t>Funding will occur through CFE Activities:</a:t>
            </a:r>
          </a:p>
          <a:p>
            <a:pPr marL="1428750" lvl="1" indent="-285750">
              <a:lnSpc>
                <a:spcPct val="100000"/>
              </a:lnSpc>
            </a:pPr>
            <a:r>
              <a:rPr lang="en-US" dirty="0">
                <a:solidFill>
                  <a:srgbClr val="385072"/>
                </a:solidFill>
                <a:latin typeface="Calibri" panose="020F0502020204030204" pitchFamily="34" charset="0"/>
                <a:ea typeface="Times New Roman" panose="02020603050405020304" pitchFamily="18" charset="0"/>
                <a:cs typeface="Calibri" panose="020F0502020204030204" pitchFamily="34" charset="0"/>
              </a:rPr>
              <a:t>CFE Tool Completed, CFE Family Meeting, Family/Child Connections, Parent Contact</a:t>
            </a:r>
          </a:p>
          <a:p>
            <a:pPr marL="1428750" lvl="1" indent="-285750">
              <a:lnSpc>
                <a:spcPct val="100000"/>
              </a:lnSpc>
            </a:pPr>
            <a:r>
              <a:rPr lang="en-US" dirty="0">
                <a:solidFill>
                  <a:srgbClr val="385072"/>
                </a:solidFill>
                <a:latin typeface="Calibri" panose="020F0502020204030204" pitchFamily="34" charset="0"/>
                <a:ea typeface="Times New Roman" panose="02020603050405020304" pitchFamily="18" charset="0"/>
                <a:cs typeface="Calibri" panose="020F0502020204030204" pitchFamily="34" charset="0"/>
              </a:rPr>
              <a:t>Any contact log with these CFE activities will count toward funding-does not need to be a  CFE eligible case (Both Staff and Volunteer activities count)</a:t>
            </a:r>
          </a:p>
          <a:p>
            <a:pPr marL="1428750" lvl="1" indent="-285750">
              <a:lnSpc>
                <a:spcPct val="100000"/>
              </a:lnSpc>
            </a:pPr>
            <a:r>
              <a:rPr lang="en-US" dirty="0">
                <a:solidFill>
                  <a:srgbClr val="385072"/>
                </a:solidFill>
                <a:latin typeface="Calibri" panose="020F0502020204030204" pitchFamily="34" charset="0"/>
                <a:ea typeface="Times New Roman" panose="02020603050405020304" pitchFamily="18" charset="0"/>
                <a:cs typeface="Calibri" panose="020F0502020204030204" pitchFamily="34" charset="0"/>
              </a:rPr>
              <a:t>CFE eligibility will still be used for the identification of children and families receiving the CFE approach but will not be a part of funding</a:t>
            </a:r>
          </a:p>
          <a:p>
            <a:pPr marL="1428750" lvl="1" indent="-285750">
              <a:lnSpc>
                <a:spcPct val="100000"/>
              </a:lnSpc>
            </a:pPr>
            <a:r>
              <a:rPr lang="en-US" dirty="0">
                <a:solidFill>
                  <a:srgbClr val="385072"/>
                </a:solidFill>
                <a:latin typeface="Calibri" panose="020F0502020204030204" pitchFamily="34" charset="0"/>
                <a:ea typeface="Times New Roman" panose="02020603050405020304" pitchFamily="18" charset="0"/>
                <a:cs typeface="Calibri" panose="020F0502020204030204" pitchFamily="34" charset="0"/>
              </a:rPr>
              <a:t>CFE Eligibility = CPS/SSCC agreement and Staff or Volunteer trained</a:t>
            </a:r>
          </a:p>
        </p:txBody>
      </p:sp>
      <p:sp>
        <p:nvSpPr>
          <p:cNvPr id="4" name="Slide Number Placeholder 3"/>
          <p:cNvSpPr>
            <a:spLocks noGrp="1"/>
          </p:cNvSpPr>
          <p:nvPr>
            <p:ph type="sldNum" sz="quarter" idx="13"/>
          </p:nvPr>
        </p:nvSpPr>
        <p:spPr/>
        <p:txBody>
          <a:bodyPr/>
          <a:lstStyle/>
          <a:p>
            <a:fld id="{EDBFD923-9BC1-4A4F-9CB2-75157E56024C}" type="slidenum">
              <a:rPr lang="en-US" smtClean="0"/>
              <a:pPr/>
              <a:t>3</a:t>
            </a:fld>
            <a:endParaRPr lang="en-US"/>
          </a:p>
        </p:txBody>
      </p:sp>
      <p:sp>
        <p:nvSpPr>
          <p:cNvPr id="5" name="Text Placeholder 1">
            <a:extLst>
              <a:ext uri="{FF2B5EF4-FFF2-40B4-BE49-F238E27FC236}">
                <a16:creationId xmlns:a16="http://schemas.microsoft.com/office/drawing/2014/main" id="{DBC9D40A-88D6-420F-8F74-B4D89F8CB99B}"/>
              </a:ext>
            </a:extLst>
          </p:cNvPr>
          <p:cNvSpPr txBox="1">
            <a:spLocks/>
          </p:cNvSpPr>
          <p:nvPr/>
        </p:nvSpPr>
        <p:spPr>
          <a:xfrm>
            <a:off x="52462" y="506157"/>
            <a:ext cx="9039069" cy="983838"/>
          </a:xfrm>
          <a:prstGeom prst="rect">
            <a:avLst/>
          </a:prstGeom>
          <a:noFill/>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4800" kern="12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b="1" dirty="0">
                <a:effectLst/>
                <a:latin typeface="Calibri" panose="020F0502020204030204" pitchFamily="34" charset="0"/>
                <a:cs typeface="Calibri" panose="020F0502020204030204" pitchFamily="34" charset="0"/>
              </a:rPr>
              <a:t>Overall CFE Tracking</a:t>
            </a:r>
          </a:p>
        </p:txBody>
      </p:sp>
    </p:spTree>
    <p:custDataLst>
      <p:tags r:id="rId1"/>
    </p:custDataLst>
    <p:extLst>
      <p:ext uri="{BB962C8B-B14F-4D97-AF65-F5344CB8AC3E}">
        <p14:creationId xmlns:p14="http://schemas.microsoft.com/office/powerpoint/2010/main" val="860282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2646" y="1577081"/>
            <a:ext cx="7918703" cy="4195758"/>
          </a:xfrm>
        </p:spPr>
        <p:txBody>
          <a:bodyPr>
            <a:noAutofit/>
          </a:bodyPr>
          <a:lstStyle/>
          <a:p>
            <a:pPr marL="914400" marR="0" indent="-457200" algn="l">
              <a:lnSpc>
                <a:spcPct val="100000"/>
              </a:lnSpc>
              <a:spcAft>
                <a:spcPts val="0"/>
              </a:spcAft>
              <a:buFont typeface="Arial" panose="020B0604020202020204" pitchFamily="34" charset="0"/>
              <a:buChar char="•"/>
            </a:pPr>
            <a:r>
              <a:rPr lang="en-US" sz="2400"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rPr>
              <a:t>Case Related Meeting: Participation in statutory or non-statutory planning meetings about or regarding the child/youth or parents; *in which extended family or fictive kin is not invited.</a:t>
            </a:r>
          </a:p>
          <a:p>
            <a:pPr marL="914400" marR="0" indent="-457200" algn="l">
              <a:lnSpc>
                <a:spcPct val="100000"/>
              </a:lnSpc>
              <a:spcAft>
                <a:spcPts val="0"/>
              </a:spcAft>
              <a:buFont typeface="Arial" panose="020B0604020202020204" pitchFamily="34" charset="0"/>
              <a:buChar char="•"/>
            </a:pPr>
            <a:r>
              <a:rPr lang="en-US" sz="2400" dirty="0">
                <a:effectLst/>
                <a:latin typeface="Calibri" panose="020F0502020204030204" pitchFamily="34" charset="0"/>
                <a:ea typeface="Times New Roman" panose="02020603050405020304" pitchFamily="18" charset="0"/>
                <a:cs typeface="Calibri" panose="020F0502020204030204" pitchFamily="34" charset="0"/>
              </a:rPr>
              <a:t>CFE Family Meeting (same definition as prior)</a:t>
            </a:r>
          </a:p>
          <a:p>
            <a:pPr marL="914400" marR="0" indent="-457200" algn="l">
              <a:lnSpc>
                <a:spcPct val="100000"/>
              </a:lnSpc>
              <a:spcAft>
                <a:spcPts val="0"/>
              </a:spcAft>
              <a:buFont typeface="Arial" panose="020B0604020202020204" pitchFamily="34" charset="0"/>
              <a:buChar char="•"/>
            </a:pPr>
            <a:r>
              <a:rPr lang="en-US" sz="2400" dirty="0">
                <a:effectLst/>
                <a:latin typeface="Calibri" panose="020F0502020204030204" pitchFamily="34" charset="0"/>
                <a:ea typeface="Times New Roman" panose="02020603050405020304" pitchFamily="18" charset="0"/>
                <a:cs typeface="Calibri" panose="020F0502020204030204" pitchFamily="34" charset="0"/>
              </a:rPr>
              <a:t>Family/Child Connection: Action taken by CASA to support, build or strengthen connections for the child and/or parents (i.e.: CASA arranges that grandma will call youth monthly). Contact logs with this activity type reflect the advocacy/work of CASA to create, build or maintain engaged connections for the child/parents.</a:t>
            </a:r>
          </a:p>
          <a:p>
            <a:pPr marL="457200" marR="0" algn="l">
              <a:lnSpc>
                <a:spcPct val="100000"/>
              </a:lnSpc>
              <a:spcAft>
                <a:spcPts val="0"/>
              </a:spcAft>
            </a:pPr>
            <a:endParaRPr lang="en-US" sz="2400" dirty="0">
              <a:solidFill>
                <a:srgbClr val="385072"/>
              </a:solidFill>
              <a:latin typeface="Geometr415 Md BT" panose="020B0602020204020303" pitchFamily="34" charset="0"/>
              <a:ea typeface="Times New Roman" panose="02020603050405020304" pitchFamily="18" charset="0"/>
            </a:endParaRPr>
          </a:p>
          <a:p>
            <a:pPr marL="1600200" lvl="1" indent="-457200">
              <a:lnSpc>
                <a:spcPct val="100000"/>
              </a:lnSpc>
            </a:pPr>
            <a:endParaRPr lang="en-US" sz="100" dirty="0">
              <a:solidFill>
                <a:srgbClr val="385072"/>
              </a:solidFill>
              <a:latin typeface="Geometr415 Md BT" panose="020B0602020204020303" pitchFamily="34" charset="0"/>
              <a:ea typeface="Times New Roman" panose="02020603050405020304" pitchFamily="18" charset="0"/>
            </a:endParaRPr>
          </a:p>
        </p:txBody>
      </p:sp>
      <p:sp>
        <p:nvSpPr>
          <p:cNvPr id="4" name="Slide Number Placeholder 3"/>
          <p:cNvSpPr>
            <a:spLocks noGrp="1"/>
          </p:cNvSpPr>
          <p:nvPr>
            <p:ph type="sldNum" sz="quarter" idx="13"/>
          </p:nvPr>
        </p:nvSpPr>
        <p:spPr/>
        <p:txBody>
          <a:bodyPr/>
          <a:lstStyle/>
          <a:p>
            <a:fld id="{EDBFD923-9BC1-4A4F-9CB2-75157E56024C}" type="slidenum">
              <a:rPr lang="en-US" smtClean="0"/>
              <a:pPr/>
              <a:t>4</a:t>
            </a:fld>
            <a:endParaRPr lang="en-US"/>
          </a:p>
        </p:txBody>
      </p:sp>
      <p:sp>
        <p:nvSpPr>
          <p:cNvPr id="5" name="Text Placeholder 1">
            <a:extLst>
              <a:ext uri="{FF2B5EF4-FFF2-40B4-BE49-F238E27FC236}">
                <a16:creationId xmlns:a16="http://schemas.microsoft.com/office/drawing/2014/main" id="{DBC9D40A-88D6-420F-8F74-B4D89F8CB99B}"/>
              </a:ext>
            </a:extLst>
          </p:cNvPr>
          <p:cNvSpPr txBox="1">
            <a:spLocks/>
          </p:cNvSpPr>
          <p:nvPr/>
        </p:nvSpPr>
        <p:spPr>
          <a:xfrm>
            <a:off x="-3" y="310214"/>
            <a:ext cx="9144000" cy="983838"/>
          </a:xfrm>
          <a:prstGeom prst="rect">
            <a:avLst/>
          </a:prstGeom>
          <a:noFill/>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4800" kern="12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b="1" dirty="0">
                <a:effectLst/>
                <a:latin typeface="Calibri" panose="020F0502020204030204" pitchFamily="34" charset="0"/>
                <a:cs typeface="Calibri" panose="020F0502020204030204" pitchFamily="34" charset="0"/>
              </a:rPr>
              <a:t>Optima  Activity Definitions</a:t>
            </a:r>
          </a:p>
        </p:txBody>
      </p:sp>
    </p:spTree>
    <p:custDataLst>
      <p:tags r:id="rId1"/>
    </p:custDataLst>
    <p:extLst>
      <p:ext uri="{BB962C8B-B14F-4D97-AF65-F5344CB8AC3E}">
        <p14:creationId xmlns:p14="http://schemas.microsoft.com/office/powerpoint/2010/main" val="120771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925424"/>
            <a:ext cx="8871857" cy="4195758"/>
          </a:xfrm>
        </p:spPr>
        <p:txBody>
          <a:bodyPr>
            <a:noAutofit/>
          </a:bodyPr>
          <a:lstStyle/>
          <a:p>
            <a:pPr marL="914400" marR="0" indent="-457200" algn="l">
              <a:lnSpc>
                <a:spcPct val="100000"/>
              </a:lnSpc>
              <a:spcAft>
                <a:spcPts val="0"/>
              </a:spcAft>
              <a:buFont typeface="Arial" panose="020B0604020202020204" pitchFamily="34" charset="0"/>
              <a:buChar char="•"/>
            </a:pPr>
            <a:r>
              <a:rPr lang="en-US" sz="2400"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rPr>
              <a:t>End of Year reports (2023) will capture CFE Activities for both Staff and Volunteer</a:t>
            </a:r>
          </a:p>
          <a:p>
            <a:pPr marL="914400" marR="0" indent="-457200" algn="l">
              <a:lnSpc>
                <a:spcPct val="100000"/>
              </a:lnSpc>
              <a:spcAft>
                <a:spcPts val="0"/>
              </a:spcAft>
              <a:buFont typeface="Arial" panose="020B0604020202020204" pitchFamily="34" charset="0"/>
              <a:buChar char="•"/>
            </a:pPr>
            <a:r>
              <a:rPr lang="en-US" sz="2400" dirty="0">
                <a:effectLst/>
                <a:latin typeface="Calibri" panose="020F0502020204030204" pitchFamily="34" charset="0"/>
                <a:ea typeface="Times New Roman" panose="02020603050405020304" pitchFamily="18" charset="0"/>
                <a:cs typeface="Calibri" panose="020F0502020204030204" pitchFamily="34" charset="0"/>
              </a:rPr>
              <a:t>Programs will enter the information from Optima/Database into a new report that will be available in the Texas CASA ODM</a:t>
            </a:r>
          </a:p>
          <a:p>
            <a:pPr marL="914400" marR="0" indent="-457200" algn="l">
              <a:lnSpc>
                <a:spcPct val="100000"/>
              </a:lnSpc>
              <a:spcAft>
                <a:spcPts val="0"/>
              </a:spcAft>
              <a:buFont typeface="Arial" panose="020B0604020202020204" pitchFamily="34" charset="0"/>
              <a:buChar char="•"/>
            </a:pPr>
            <a:r>
              <a:rPr lang="en-US" sz="2400" dirty="0">
                <a:effectLst/>
                <a:latin typeface="Calibri" panose="020F0502020204030204" pitchFamily="34" charset="0"/>
                <a:ea typeface="Times New Roman" panose="02020603050405020304" pitchFamily="18" charset="0"/>
                <a:cs typeface="Calibri" panose="020F0502020204030204" pitchFamily="34" charset="0"/>
              </a:rPr>
              <a:t>Programs can make any changes/additions prior to submitting end of year report in the ODM. You will be entering a number for each CFE activity from the Activity Summary Report. Suzanne Alston is sending out information on how programs will submit data.</a:t>
            </a:r>
          </a:p>
          <a:p>
            <a:pPr marL="914400" marR="0" indent="-457200" algn="l">
              <a:lnSpc>
                <a:spcPct val="100000"/>
              </a:lnSpc>
              <a:spcAft>
                <a:spcPts val="0"/>
              </a:spcAft>
              <a:buFont typeface="Arial" panose="020B0604020202020204" pitchFamily="34" charset="0"/>
              <a:buChar char="•"/>
            </a:pPr>
            <a:r>
              <a:rPr lang="en-US" sz="2400" dirty="0">
                <a:effectLst/>
                <a:latin typeface="Calibri" panose="020F0502020204030204" pitchFamily="34" charset="0"/>
                <a:ea typeface="Times New Roman" panose="02020603050405020304" pitchFamily="18" charset="0"/>
                <a:cs typeface="Calibri" panose="020F0502020204030204" pitchFamily="34" charset="0"/>
              </a:rPr>
              <a:t>Starting now, make sure volunteers and staff are using the CFE activities! Each time you have a contact log with one of these activities, your program gets funded!</a:t>
            </a:r>
          </a:p>
          <a:p>
            <a:pPr marL="457200" marR="0" algn="l">
              <a:lnSpc>
                <a:spcPct val="100000"/>
              </a:lnSpc>
              <a:spcAft>
                <a:spcPts val="0"/>
              </a:spcAft>
            </a:pPr>
            <a:endParaRPr lang="en-US" sz="2400" dirty="0">
              <a:solidFill>
                <a:srgbClr val="385072"/>
              </a:solidFill>
              <a:latin typeface="Geometr415 Md BT" panose="020B0602020204020303" pitchFamily="34" charset="0"/>
              <a:ea typeface="Times New Roman" panose="02020603050405020304" pitchFamily="18" charset="0"/>
            </a:endParaRPr>
          </a:p>
          <a:p>
            <a:pPr marL="1600200" lvl="1" indent="-457200">
              <a:lnSpc>
                <a:spcPct val="100000"/>
              </a:lnSpc>
            </a:pPr>
            <a:endParaRPr lang="en-US" dirty="0">
              <a:solidFill>
                <a:srgbClr val="385072"/>
              </a:solidFill>
              <a:latin typeface="Geometr415 Md BT" panose="020B0602020204020303" pitchFamily="34" charset="0"/>
              <a:ea typeface="Times New Roman" panose="02020603050405020304" pitchFamily="18" charset="0"/>
            </a:endParaRPr>
          </a:p>
        </p:txBody>
      </p:sp>
      <p:sp>
        <p:nvSpPr>
          <p:cNvPr id="4" name="Slide Number Placeholder 3"/>
          <p:cNvSpPr>
            <a:spLocks noGrp="1"/>
          </p:cNvSpPr>
          <p:nvPr>
            <p:ph type="sldNum" sz="quarter" idx="13"/>
          </p:nvPr>
        </p:nvSpPr>
        <p:spPr/>
        <p:txBody>
          <a:bodyPr/>
          <a:lstStyle/>
          <a:p>
            <a:fld id="{EDBFD923-9BC1-4A4F-9CB2-75157E56024C}" type="slidenum">
              <a:rPr lang="en-US" smtClean="0"/>
              <a:pPr/>
              <a:t>5</a:t>
            </a:fld>
            <a:endParaRPr lang="en-US"/>
          </a:p>
        </p:txBody>
      </p:sp>
      <p:sp>
        <p:nvSpPr>
          <p:cNvPr id="5" name="Text Placeholder 1">
            <a:extLst>
              <a:ext uri="{FF2B5EF4-FFF2-40B4-BE49-F238E27FC236}">
                <a16:creationId xmlns:a16="http://schemas.microsoft.com/office/drawing/2014/main" id="{DBC9D40A-88D6-420F-8F74-B4D89F8CB99B}"/>
              </a:ext>
            </a:extLst>
          </p:cNvPr>
          <p:cNvSpPr txBox="1">
            <a:spLocks/>
          </p:cNvSpPr>
          <p:nvPr/>
        </p:nvSpPr>
        <p:spPr>
          <a:xfrm>
            <a:off x="-76203" y="206405"/>
            <a:ext cx="9144000" cy="983838"/>
          </a:xfrm>
          <a:prstGeom prst="rect">
            <a:avLst/>
          </a:prstGeom>
          <a:noFill/>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4800" kern="12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b="1" dirty="0">
                <a:effectLst/>
                <a:latin typeface="Calibri" panose="020F0502020204030204" pitchFamily="34" charset="0"/>
                <a:cs typeface="Calibri" panose="020F0502020204030204" pitchFamily="34" charset="0"/>
              </a:rPr>
              <a:t>Next Steps</a:t>
            </a:r>
          </a:p>
        </p:txBody>
      </p:sp>
    </p:spTree>
    <p:custDataLst>
      <p:tags r:id="rId1"/>
    </p:custDataLst>
    <p:extLst>
      <p:ext uri="{BB962C8B-B14F-4D97-AF65-F5344CB8AC3E}">
        <p14:creationId xmlns:p14="http://schemas.microsoft.com/office/powerpoint/2010/main" val="61159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12646" y="1577081"/>
            <a:ext cx="7918703" cy="4195758"/>
          </a:xfrm>
        </p:spPr>
        <p:txBody>
          <a:bodyPr>
            <a:noAutofit/>
          </a:bodyPr>
          <a:lstStyle/>
          <a:p>
            <a:pPr marL="800100" marR="0" indent="-342900" algn="l">
              <a:lnSpc>
                <a:spcPct val="100000"/>
              </a:lnSpc>
              <a:spcAft>
                <a:spcPts val="0"/>
              </a:spcAft>
              <a:buFont typeface="Arial" panose="020B0604020202020204" pitchFamily="34" charset="0"/>
              <a:buChar char="•"/>
            </a:pPr>
            <a:r>
              <a:rPr lang="en-US" sz="2400"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rPr>
              <a:t>It is a best practice to just enter one contact log that captures a volunteer’s instance of advocacy, so it is not overwhelming to volunteers or staff. </a:t>
            </a:r>
          </a:p>
          <a:p>
            <a:pPr marL="800100" marR="0" indent="-342900" algn="l">
              <a:lnSpc>
                <a:spcPct val="100000"/>
              </a:lnSpc>
              <a:spcAft>
                <a:spcPts val="0"/>
              </a:spcAft>
              <a:buFont typeface="Arial" panose="020B0604020202020204" pitchFamily="34" charset="0"/>
              <a:buChar char="•"/>
            </a:pPr>
            <a:r>
              <a:rPr lang="en-US" sz="2400"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rPr>
              <a:t>Your program can enter a contact log for each CFE advocacy activity completed (one activity=one contact log) if it is your practice to do so and each contact log will be funded.</a:t>
            </a:r>
          </a:p>
          <a:p>
            <a:pPr marL="800100" marR="0" indent="-342900" algn="l">
              <a:lnSpc>
                <a:spcPct val="100000"/>
              </a:lnSpc>
              <a:spcAft>
                <a:spcPts val="0"/>
              </a:spcAft>
              <a:buFont typeface="Arial" panose="020B0604020202020204" pitchFamily="34" charset="0"/>
              <a:buChar char="•"/>
            </a:pPr>
            <a:r>
              <a:rPr lang="en-US" sz="2400"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rPr>
              <a:t>Volunteers should never enter multiple contact logs with the same activity type during one instance of advocacy. (i.e. multiple tools completed during one instance of advocacy is only entered as one contact log)</a:t>
            </a:r>
          </a:p>
          <a:p>
            <a:pPr marL="800100" marR="0" indent="-342900" algn="l">
              <a:lnSpc>
                <a:spcPct val="100000"/>
              </a:lnSpc>
              <a:spcAft>
                <a:spcPts val="0"/>
              </a:spcAft>
              <a:buFont typeface="Arial" panose="020B0604020202020204" pitchFamily="34" charset="0"/>
              <a:buChar char="•"/>
            </a:pPr>
            <a:endParaRPr lang="en-US" sz="2400" dirty="0">
              <a:solidFill>
                <a:srgbClr val="385072"/>
              </a:solidFill>
              <a:effectLst/>
              <a:latin typeface="Geometr415 Md BT" panose="020B0602020204020303" pitchFamily="34" charset="0"/>
              <a:ea typeface="Times New Roman" panose="02020603050405020304" pitchFamily="18" charset="0"/>
            </a:endParaRPr>
          </a:p>
        </p:txBody>
      </p:sp>
      <p:sp>
        <p:nvSpPr>
          <p:cNvPr id="4" name="Slide Number Placeholder 3"/>
          <p:cNvSpPr>
            <a:spLocks noGrp="1"/>
          </p:cNvSpPr>
          <p:nvPr>
            <p:ph type="sldNum" sz="quarter" idx="13"/>
          </p:nvPr>
        </p:nvSpPr>
        <p:spPr/>
        <p:txBody>
          <a:bodyPr/>
          <a:lstStyle/>
          <a:p>
            <a:fld id="{EDBFD923-9BC1-4A4F-9CB2-75157E56024C}" type="slidenum">
              <a:rPr lang="en-US" smtClean="0"/>
              <a:pPr/>
              <a:t>6</a:t>
            </a:fld>
            <a:endParaRPr lang="en-US"/>
          </a:p>
        </p:txBody>
      </p:sp>
      <p:sp>
        <p:nvSpPr>
          <p:cNvPr id="5" name="Text Placeholder 1">
            <a:extLst>
              <a:ext uri="{FF2B5EF4-FFF2-40B4-BE49-F238E27FC236}">
                <a16:creationId xmlns:a16="http://schemas.microsoft.com/office/drawing/2014/main" id="{DBC9D40A-88D6-420F-8F74-B4D89F8CB99B}"/>
              </a:ext>
            </a:extLst>
          </p:cNvPr>
          <p:cNvSpPr txBox="1">
            <a:spLocks/>
          </p:cNvSpPr>
          <p:nvPr/>
        </p:nvSpPr>
        <p:spPr>
          <a:xfrm>
            <a:off x="-3" y="310214"/>
            <a:ext cx="9144000" cy="983838"/>
          </a:xfrm>
          <a:prstGeom prst="rect">
            <a:avLst/>
          </a:prstGeom>
          <a:noFill/>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4800" kern="12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b="1" dirty="0">
                <a:effectLst/>
                <a:latin typeface="Calibri" panose="020F0502020204030204" pitchFamily="34" charset="0"/>
                <a:cs typeface="Calibri" panose="020F0502020204030204" pitchFamily="34" charset="0"/>
              </a:rPr>
              <a:t>Next Steps</a:t>
            </a:r>
          </a:p>
        </p:txBody>
      </p:sp>
    </p:spTree>
    <p:custDataLst>
      <p:tags r:id="rId1"/>
    </p:custDataLst>
    <p:extLst>
      <p:ext uri="{BB962C8B-B14F-4D97-AF65-F5344CB8AC3E}">
        <p14:creationId xmlns:p14="http://schemas.microsoft.com/office/powerpoint/2010/main" val="2138623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63287" y="1424681"/>
            <a:ext cx="9046029" cy="4195758"/>
          </a:xfrm>
        </p:spPr>
        <p:txBody>
          <a:bodyPr>
            <a:noAutofit/>
          </a:bodyPr>
          <a:lstStyle/>
          <a:p>
            <a:pPr marL="457200" marR="0" algn="l">
              <a:lnSpc>
                <a:spcPct val="100000"/>
              </a:lnSpc>
              <a:spcAft>
                <a:spcPts val="0"/>
              </a:spcAft>
            </a:pPr>
            <a:endParaRPr lang="en-US" sz="2400" dirty="0">
              <a:solidFill>
                <a:srgbClr val="385072"/>
              </a:solidFill>
              <a:effectLst/>
              <a:latin typeface="Geometr415 Md BT" panose="020B0602020204020303" pitchFamily="34" charset="0"/>
              <a:ea typeface="Times New Roman" panose="02020603050405020304" pitchFamily="18" charset="0"/>
            </a:endParaRPr>
          </a:p>
          <a:p>
            <a:pPr marL="457200" marR="0" algn="l">
              <a:lnSpc>
                <a:spcPct val="100000"/>
              </a:lnSpc>
              <a:spcAft>
                <a:spcPts val="0"/>
              </a:spcAft>
            </a:pPr>
            <a:endParaRPr lang="en-US" sz="2400" dirty="0">
              <a:solidFill>
                <a:srgbClr val="385072"/>
              </a:solidFill>
              <a:effectLst/>
              <a:latin typeface="Geometr415 Md BT" panose="020B0602020204020303" pitchFamily="34" charset="0"/>
              <a:ea typeface="Times New Roman" panose="02020603050405020304" pitchFamily="18" charset="0"/>
            </a:endParaRPr>
          </a:p>
          <a:p>
            <a:pPr marL="800100" marR="0" indent="-342900" algn="l">
              <a:lnSpc>
                <a:spcPct val="100000"/>
              </a:lnSpc>
              <a:spcAft>
                <a:spcPts val="0"/>
              </a:spcAft>
              <a:buFont typeface="Arial" panose="020B0604020202020204" pitchFamily="34" charset="0"/>
              <a:buChar char="•"/>
            </a:pPr>
            <a:r>
              <a:rPr lang="en-US" sz="2400"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rPr>
              <a:t>The program should track the advocacy that CASA has done, not work that other members of the CFE team or others have completed.</a:t>
            </a:r>
          </a:p>
          <a:p>
            <a:pPr marL="800100" marR="0" indent="-342900" algn="l">
              <a:lnSpc>
                <a:spcPct val="100000"/>
              </a:lnSpc>
              <a:spcAft>
                <a:spcPts val="0"/>
              </a:spcAft>
              <a:buFont typeface="Arial" panose="020B0604020202020204" pitchFamily="34" charset="0"/>
              <a:buChar char="•"/>
            </a:pPr>
            <a:r>
              <a:rPr lang="en-US" sz="2400" dirty="0">
                <a:effectLst/>
                <a:latin typeface="Calibri" panose="020F0502020204030204" pitchFamily="34" charset="0"/>
                <a:ea typeface="Times New Roman" panose="02020603050405020304" pitchFamily="18" charset="0"/>
                <a:cs typeface="Calibri" panose="020F0502020204030204" pitchFamily="34" charset="0"/>
              </a:rPr>
              <a:t>If CPS completes a tool, please enter this as Contact with CPS/SSCC and enter the information from the tool in the documents or the notes section. This contact log will not be funded because only CFE work completed by CASA counts toward funding.</a:t>
            </a:r>
            <a:endParaRPr lang="en-US" sz="2400"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endParaRPr>
          </a:p>
          <a:p>
            <a:pPr marL="800100" marR="0" indent="-342900" algn="l">
              <a:lnSpc>
                <a:spcPct val="100000"/>
              </a:lnSpc>
              <a:spcAft>
                <a:spcPts val="0"/>
              </a:spcAft>
              <a:buFont typeface="Arial" panose="020B0604020202020204" pitchFamily="34" charset="0"/>
              <a:buChar char="•"/>
            </a:pPr>
            <a:r>
              <a:rPr lang="en-US" sz="2400"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rPr>
              <a:t>If Volunteers submit multiple contact logs with different activities for one instance of advocacy, they should ensure the amount of time entered for each contact log equals the total time they spent in that instance/event of advocacy.</a:t>
            </a:r>
          </a:p>
          <a:p>
            <a:pPr marL="457200" marR="0" algn="l">
              <a:lnSpc>
                <a:spcPct val="100000"/>
              </a:lnSpc>
              <a:spcAft>
                <a:spcPts val="0"/>
              </a:spcAft>
            </a:pPr>
            <a:endParaRPr lang="en-US" sz="2400" dirty="0">
              <a:solidFill>
                <a:srgbClr val="385072"/>
              </a:solidFill>
              <a:effectLst/>
              <a:latin typeface="Geometr415 Md BT" panose="020B0602020204020303" pitchFamily="34" charset="0"/>
              <a:ea typeface="Times New Roman" panose="02020603050405020304" pitchFamily="18" charset="0"/>
            </a:endParaRPr>
          </a:p>
          <a:p>
            <a:pPr marL="457200" marR="0" algn="l">
              <a:lnSpc>
                <a:spcPct val="100000"/>
              </a:lnSpc>
              <a:spcAft>
                <a:spcPts val="0"/>
              </a:spcAft>
            </a:pPr>
            <a:endParaRPr lang="en-US" sz="2400" dirty="0">
              <a:solidFill>
                <a:srgbClr val="385072"/>
              </a:solidFill>
              <a:effectLst/>
              <a:latin typeface="Geometr415 Md BT" panose="020B0602020204020303" pitchFamily="34" charset="0"/>
              <a:ea typeface="Times New Roman" panose="02020603050405020304" pitchFamily="18" charset="0"/>
            </a:endParaRPr>
          </a:p>
        </p:txBody>
      </p:sp>
      <p:sp>
        <p:nvSpPr>
          <p:cNvPr id="4" name="Slide Number Placeholder 3"/>
          <p:cNvSpPr>
            <a:spLocks noGrp="1"/>
          </p:cNvSpPr>
          <p:nvPr>
            <p:ph type="sldNum" sz="quarter" idx="13"/>
          </p:nvPr>
        </p:nvSpPr>
        <p:spPr/>
        <p:txBody>
          <a:bodyPr/>
          <a:lstStyle/>
          <a:p>
            <a:fld id="{EDBFD923-9BC1-4A4F-9CB2-75157E56024C}" type="slidenum">
              <a:rPr lang="en-US" smtClean="0"/>
              <a:pPr/>
              <a:t>7</a:t>
            </a:fld>
            <a:endParaRPr lang="en-US"/>
          </a:p>
        </p:txBody>
      </p:sp>
      <p:sp>
        <p:nvSpPr>
          <p:cNvPr id="5" name="Text Placeholder 1">
            <a:extLst>
              <a:ext uri="{FF2B5EF4-FFF2-40B4-BE49-F238E27FC236}">
                <a16:creationId xmlns:a16="http://schemas.microsoft.com/office/drawing/2014/main" id="{DBC9D40A-88D6-420F-8F74-B4D89F8CB99B}"/>
              </a:ext>
            </a:extLst>
          </p:cNvPr>
          <p:cNvSpPr txBox="1">
            <a:spLocks/>
          </p:cNvSpPr>
          <p:nvPr/>
        </p:nvSpPr>
        <p:spPr>
          <a:xfrm>
            <a:off x="-3" y="364643"/>
            <a:ext cx="9144000" cy="983838"/>
          </a:xfrm>
          <a:prstGeom prst="rect">
            <a:avLst/>
          </a:prstGeom>
          <a:noFill/>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4800" kern="12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b="1" dirty="0">
                <a:effectLst/>
                <a:latin typeface="Calibri" panose="020F0502020204030204" pitchFamily="34" charset="0"/>
                <a:cs typeface="Calibri" panose="020F0502020204030204" pitchFamily="34" charset="0"/>
              </a:rPr>
              <a:t>Next Steps</a:t>
            </a:r>
          </a:p>
        </p:txBody>
      </p:sp>
    </p:spTree>
    <p:custDataLst>
      <p:tags r:id="rId1"/>
    </p:custDataLst>
    <p:extLst>
      <p:ext uri="{BB962C8B-B14F-4D97-AF65-F5344CB8AC3E}">
        <p14:creationId xmlns:p14="http://schemas.microsoft.com/office/powerpoint/2010/main" val="2395506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63287" y="1424681"/>
            <a:ext cx="9046029" cy="4195758"/>
          </a:xfrm>
        </p:spPr>
        <p:txBody>
          <a:bodyPr>
            <a:noAutofit/>
          </a:bodyPr>
          <a:lstStyle/>
          <a:p>
            <a:pPr marL="457200" marR="0" algn="l">
              <a:lnSpc>
                <a:spcPct val="100000"/>
              </a:lnSpc>
              <a:spcAft>
                <a:spcPts val="0"/>
              </a:spcAft>
            </a:pPr>
            <a:endParaRPr lang="en-US" sz="2400" dirty="0">
              <a:solidFill>
                <a:srgbClr val="385072"/>
              </a:solidFill>
              <a:effectLst/>
              <a:latin typeface="Geometr415 Md BT" panose="020B0602020204020303" pitchFamily="34" charset="0"/>
              <a:ea typeface="Times New Roman" panose="02020603050405020304" pitchFamily="18" charset="0"/>
            </a:endParaRPr>
          </a:p>
          <a:p>
            <a:pPr marL="457200" marR="0" algn="l">
              <a:lnSpc>
                <a:spcPct val="100000"/>
              </a:lnSpc>
              <a:spcAft>
                <a:spcPts val="0"/>
              </a:spcAft>
            </a:pPr>
            <a:endParaRPr lang="en-US" sz="2400" dirty="0">
              <a:solidFill>
                <a:srgbClr val="385072"/>
              </a:solidFill>
              <a:effectLst/>
              <a:latin typeface="Geometr415 Md BT" panose="020B0602020204020303" pitchFamily="34" charset="0"/>
              <a:ea typeface="Times New Roman" panose="02020603050405020304" pitchFamily="18" charset="0"/>
            </a:endParaRPr>
          </a:p>
          <a:p>
            <a:pPr marL="457200" marR="0" algn="l">
              <a:lnSpc>
                <a:spcPct val="100000"/>
              </a:lnSpc>
              <a:spcAft>
                <a:spcPts val="0"/>
              </a:spcAft>
            </a:pPr>
            <a:r>
              <a:rPr lang="en-US" sz="2400" b="1"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rPr>
              <a:t>Collaborate</a:t>
            </a:r>
            <a:r>
              <a:rPr lang="en-US" sz="2400"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rPr>
              <a:t> (Contact with CPS/SSCC) </a:t>
            </a:r>
          </a:p>
          <a:p>
            <a:pPr marL="800100" marR="0" indent="-342900" algn="l">
              <a:lnSpc>
                <a:spcPct val="100000"/>
              </a:lnSpc>
              <a:spcAft>
                <a:spcPts val="0"/>
              </a:spcAft>
              <a:buFont typeface="Arial" panose="020B0604020202020204" pitchFamily="34" charset="0"/>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The sharing of information between CASA and CPS/SSCC</a:t>
            </a:r>
          </a:p>
          <a:p>
            <a:pPr marL="457200" marR="0" algn="l">
              <a:lnSpc>
                <a:spcPct val="100000"/>
              </a:lnSpc>
              <a:spcAft>
                <a:spcPts val="0"/>
              </a:spcAft>
            </a:pPr>
            <a:r>
              <a:rPr lang="en-US" sz="2400" b="1"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rPr>
              <a:t>Cultivat</a:t>
            </a:r>
            <a:r>
              <a:rPr lang="en-US" sz="2400" b="1" dirty="0">
                <a:effectLst/>
                <a:latin typeface="Calibri" panose="020F0502020204030204" pitchFamily="34" charset="0"/>
                <a:ea typeface="Times New Roman" panose="02020603050405020304" pitchFamily="18" charset="0"/>
                <a:cs typeface="Calibri" panose="020F0502020204030204" pitchFamily="34" charset="0"/>
              </a:rPr>
              <a:t>e</a:t>
            </a:r>
            <a:r>
              <a:rPr lang="en-US" sz="2400" dirty="0">
                <a:effectLst/>
                <a:latin typeface="Calibri" panose="020F0502020204030204" pitchFamily="34" charset="0"/>
                <a:ea typeface="Times New Roman" panose="02020603050405020304" pitchFamily="18" charset="0"/>
                <a:cs typeface="Calibri" panose="020F0502020204030204" pitchFamily="34" charset="0"/>
              </a:rPr>
              <a:t> (CFE Tool Completed)</a:t>
            </a:r>
          </a:p>
          <a:p>
            <a:pPr marL="800100" marR="0" indent="-342900" algn="l">
              <a:lnSpc>
                <a:spcPct val="100000"/>
              </a:lnSpc>
              <a:spcAft>
                <a:spcPts val="0"/>
              </a:spcAft>
              <a:buFont typeface="Arial" panose="020B0604020202020204" pitchFamily="34" charset="0"/>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Cultivate is the use of CFE tools to identify the support network for the child/parents and family.</a:t>
            </a:r>
          </a:p>
          <a:p>
            <a:pPr marL="457200" marR="0" algn="l">
              <a:lnSpc>
                <a:spcPct val="100000"/>
              </a:lnSpc>
              <a:spcAft>
                <a:spcPts val="0"/>
              </a:spcAft>
            </a:pPr>
            <a:r>
              <a:rPr lang="en-US" sz="2400" b="1"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rPr>
              <a:t>Convene</a:t>
            </a:r>
            <a:r>
              <a:rPr lang="en-US" sz="2400"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rPr>
              <a:t> (CFE Family Meeting)</a:t>
            </a:r>
          </a:p>
          <a:p>
            <a:pPr marL="800100" marR="0" indent="-342900" algn="l">
              <a:lnSpc>
                <a:spcPct val="100000"/>
              </a:lnSpc>
              <a:spcAft>
                <a:spcPts val="0"/>
              </a:spcAft>
              <a:buFont typeface="Arial" panose="020B0604020202020204" pitchFamily="34" charset="0"/>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Bringing the parents and extended family and fictive kin together in a family meeting setting to create action plans of support</a:t>
            </a:r>
            <a:endParaRPr lang="en-US" sz="2000"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endParaRPr>
          </a:p>
          <a:p>
            <a:pPr marL="457200" marR="0" algn="l">
              <a:lnSpc>
                <a:spcPct val="100000"/>
              </a:lnSpc>
              <a:spcAft>
                <a:spcPts val="0"/>
              </a:spcAft>
            </a:pPr>
            <a:r>
              <a:rPr lang="en-US" sz="2400" b="1" dirty="0">
                <a:effectLst/>
                <a:latin typeface="Calibri" panose="020F0502020204030204" pitchFamily="34" charset="0"/>
                <a:ea typeface="Times New Roman" panose="02020603050405020304" pitchFamily="18" charset="0"/>
                <a:cs typeface="Calibri" panose="020F0502020204030204" pitchFamily="34" charset="0"/>
              </a:rPr>
              <a:t>Connect</a:t>
            </a:r>
            <a:r>
              <a:rPr lang="en-US" sz="2400" dirty="0">
                <a:effectLst/>
                <a:latin typeface="Calibri" panose="020F0502020204030204" pitchFamily="34" charset="0"/>
                <a:ea typeface="Times New Roman" panose="02020603050405020304" pitchFamily="18" charset="0"/>
                <a:cs typeface="Calibri" panose="020F0502020204030204" pitchFamily="34" charset="0"/>
              </a:rPr>
              <a:t> (Family/Child Connections)</a:t>
            </a:r>
          </a:p>
          <a:p>
            <a:pPr marL="800100" marR="0" indent="-342900" algn="l">
              <a:lnSpc>
                <a:spcPct val="100000"/>
              </a:lnSpc>
              <a:spcAft>
                <a:spcPts val="0"/>
              </a:spcAft>
              <a:buFont typeface="Arial" panose="020B0604020202020204" pitchFamily="34" charset="0"/>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Actions taken by CASA to connect engaged family/fictive kin to children or parents	</a:t>
            </a:r>
            <a:endParaRPr lang="en-US" sz="2000" dirty="0">
              <a:solidFill>
                <a:srgbClr val="385072"/>
              </a:solidFill>
              <a:effectLst/>
              <a:latin typeface="Calibri" panose="020F0502020204030204" pitchFamily="34" charset="0"/>
              <a:ea typeface="Times New Roman" panose="02020603050405020304" pitchFamily="18" charset="0"/>
              <a:cs typeface="Calibri" panose="020F0502020204030204" pitchFamily="34" charset="0"/>
            </a:endParaRPr>
          </a:p>
          <a:p>
            <a:pPr marL="457200" marR="0" algn="l">
              <a:lnSpc>
                <a:spcPct val="100000"/>
              </a:lnSpc>
              <a:spcAft>
                <a:spcPts val="0"/>
              </a:spcAft>
            </a:pPr>
            <a:endParaRPr lang="en-US" sz="2400" dirty="0">
              <a:solidFill>
                <a:srgbClr val="385072"/>
              </a:solidFill>
              <a:effectLst/>
              <a:latin typeface="Geometr415 Md BT" panose="020B0602020204020303" pitchFamily="34" charset="0"/>
              <a:ea typeface="Times New Roman" panose="02020603050405020304" pitchFamily="18" charset="0"/>
            </a:endParaRPr>
          </a:p>
          <a:p>
            <a:pPr marL="457200" marR="0" algn="l">
              <a:lnSpc>
                <a:spcPct val="100000"/>
              </a:lnSpc>
              <a:spcAft>
                <a:spcPts val="0"/>
              </a:spcAft>
            </a:pPr>
            <a:endParaRPr lang="en-US" sz="2400" dirty="0">
              <a:solidFill>
                <a:srgbClr val="385072"/>
              </a:solidFill>
              <a:effectLst/>
              <a:latin typeface="Geometr415 Md BT" panose="020B0602020204020303" pitchFamily="34" charset="0"/>
              <a:ea typeface="Times New Roman" panose="02020603050405020304" pitchFamily="18" charset="0"/>
            </a:endParaRPr>
          </a:p>
        </p:txBody>
      </p:sp>
      <p:sp>
        <p:nvSpPr>
          <p:cNvPr id="4" name="Slide Number Placeholder 3"/>
          <p:cNvSpPr>
            <a:spLocks noGrp="1"/>
          </p:cNvSpPr>
          <p:nvPr>
            <p:ph type="sldNum" sz="quarter" idx="13"/>
          </p:nvPr>
        </p:nvSpPr>
        <p:spPr/>
        <p:txBody>
          <a:bodyPr/>
          <a:lstStyle/>
          <a:p>
            <a:fld id="{EDBFD923-9BC1-4A4F-9CB2-75157E56024C}" type="slidenum">
              <a:rPr lang="en-US" smtClean="0"/>
              <a:pPr/>
              <a:t>8</a:t>
            </a:fld>
            <a:endParaRPr lang="en-US"/>
          </a:p>
        </p:txBody>
      </p:sp>
      <p:sp>
        <p:nvSpPr>
          <p:cNvPr id="5" name="Text Placeholder 1">
            <a:extLst>
              <a:ext uri="{FF2B5EF4-FFF2-40B4-BE49-F238E27FC236}">
                <a16:creationId xmlns:a16="http://schemas.microsoft.com/office/drawing/2014/main" id="{DBC9D40A-88D6-420F-8F74-B4D89F8CB99B}"/>
              </a:ext>
            </a:extLst>
          </p:cNvPr>
          <p:cNvSpPr txBox="1">
            <a:spLocks/>
          </p:cNvSpPr>
          <p:nvPr/>
        </p:nvSpPr>
        <p:spPr>
          <a:xfrm>
            <a:off x="-1" y="440843"/>
            <a:ext cx="9144000" cy="983838"/>
          </a:xfrm>
          <a:prstGeom prst="rect">
            <a:avLst/>
          </a:prstGeom>
          <a:noFill/>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4800" kern="1200" baseline="0">
                <a:solidFill>
                  <a:srgbClr val="385072"/>
                </a:solidFill>
                <a:effectLst>
                  <a:outerShdw blurRad="50800" dist="38100" dir="2700000" algn="tl" rotWithShape="0">
                    <a:prstClr val="black">
                      <a:alpha val="40000"/>
                    </a:prstClr>
                  </a:outerShdw>
                </a:effectLst>
                <a:latin typeface="Geometr415 Blk BT" panose="020B08020202040203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b="1" dirty="0">
                <a:effectLst/>
                <a:latin typeface="Calibri" panose="020F0502020204030204" pitchFamily="34" charset="0"/>
                <a:cs typeface="Calibri" panose="020F0502020204030204" pitchFamily="34" charset="0"/>
              </a:rPr>
              <a:t>The 4 Cs of CFE</a:t>
            </a:r>
          </a:p>
        </p:txBody>
      </p:sp>
    </p:spTree>
    <p:custDataLst>
      <p:tags r:id="rId1"/>
    </p:custDataLst>
    <p:extLst>
      <p:ext uri="{BB962C8B-B14F-4D97-AF65-F5344CB8AC3E}">
        <p14:creationId xmlns:p14="http://schemas.microsoft.com/office/powerpoint/2010/main" val="1492159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68243" y="687312"/>
            <a:ext cx="7918703" cy="4974566"/>
          </a:xfrm>
        </p:spPr>
        <p:txBody>
          <a:bodyPr>
            <a:normAutofit/>
          </a:bodyPr>
          <a:lstStyle/>
          <a:p>
            <a:r>
              <a:rPr lang="en-US" sz="5400" dirty="0">
                <a:effectLst/>
                <a:latin typeface="Calibri" panose="020F0502020204030204" pitchFamily="34" charset="0"/>
                <a:cs typeface="Calibri" panose="020F0502020204030204" pitchFamily="34" charset="0"/>
              </a:rPr>
              <a:t>QUESTIONS</a:t>
            </a:r>
            <a:r>
              <a:rPr lang="en-US" sz="5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en-US" sz="5400" dirty="0">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3"/>
          </p:nvPr>
        </p:nvSpPr>
        <p:spPr/>
        <p:txBody>
          <a:bodyPr/>
          <a:lstStyle/>
          <a:p>
            <a:fld id="{EDBFD923-9BC1-4A4F-9CB2-75157E56024C}" type="slidenum">
              <a:rPr lang="en-US" smtClean="0"/>
              <a:pPr/>
              <a:t>9</a:t>
            </a:fld>
            <a:endParaRPr lang="en-US"/>
          </a:p>
        </p:txBody>
      </p:sp>
    </p:spTree>
    <p:custDataLst>
      <p:tags r:id="rId1"/>
    </p:custDataLst>
    <p:extLst>
      <p:ext uri="{BB962C8B-B14F-4D97-AF65-F5344CB8AC3E}">
        <p14:creationId xmlns:p14="http://schemas.microsoft.com/office/powerpoint/2010/main" val="20946582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2_OFFICE THEME" val="ww8QclHF"/>
  <p:tag name="ARTICULATE_SLIDE_THUMBNAIL_REFRESH" val="1"/>
  <p:tag name="ARTICULATE_DESIGN_ID_OFFICE THEME" val="7AYGHi5R"/>
  <p:tag name="ARTICULATE_DESIGN_ID_3_OFFICE THEME" val="P54Um9Qx"/>
  <p:tag name="ARTICULATE_PROJECT_OPEN" val="0"/>
  <p:tag name="ARTICULATE_SLIDE_COUNT" val="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ASA College Custom 1">
      <a:dk1>
        <a:srgbClr val="FFFFFF"/>
      </a:dk1>
      <a:lt1>
        <a:srgbClr val="FFFFFF"/>
      </a:lt1>
      <a:dk2>
        <a:srgbClr val="385072"/>
      </a:dk2>
      <a:lt2>
        <a:srgbClr val="238FB9"/>
      </a:lt2>
      <a:accent1>
        <a:srgbClr val="FFFFFF"/>
      </a:accent1>
      <a:accent2>
        <a:srgbClr val="4EC1E0"/>
      </a:accent2>
      <a:accent3>
        <a:srgbClr val="238FB9"/>
      </a:accent3>
      <a:accent4>
        <a:srgbClr val="385072"/>
      </a:accent4>
      <a:accent5>
        <a:srgbClr val="E31D1A"/>
      </a:accent5>
      <a:accent6>
        <a:srgbClr val="AFA198"/>
      </a:accent6>
      <a:hlink>
        <a:srgbClr val="FFC000"/>
      </a:hlink>
      <a:folHlink>
        <a:srgbClr val="954F72"/>
      </a:folHlink>
    </a:clrScheme>
    <a:fontScheme name="Custom 1">
      <a:majorFont>
        <a:latin typeface="Geometr415 Blk BT"/>
        <a:ea typeface=""/>
        <a:cs typeface=""/>
      </a:majorFont>
      <a:minorFont>
        <a:latin typeface="Geometr415 Lt B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56D12CEB-82A5-406D-9701-58C2A275E15F}" vid="{146BBE6C-63E5-440D-9378-BE8A61FD82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3 White Backgrou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1 Universal Template_VIAS VERSION">
  <a:themeElements>
    <a:clrScheme name="PRINT PALETTE">
      <a:dk1>
        <a:srgbClr val="000000"/>
      </a:dk1>
      <a:lt1>
        <a:srgbClr val="FFFFFF"/>
      </a:lt1>
      <a:dk2>
        <a:srgbClr val="9E1B34"/>
      </a:dk2>
      <a:lt2>
        <a:srgbClr val="E6E4DB"/>
      </a:lt2>
      <a:accent1>
        <a:srgbClr val="004673"/>
      </a:accent1>
      <a:accent2>
        <a:srgbClr val="B8A95E"/>
      </a:accent2>
      <a:accent3>
        <a:srgbClr val="19AFAA"/>
      </a:accent3>
      <a:accent4>
        <a:srgbClr val="A9A39B"/>
      </a:accent4>
      <a:accent5>
        <a:srgbClr val="5F9239"/>
      </a:accent5>
      <a:accent6>
        <a:srgbClr val="6C6F70"/>
      </a:accent6>
      <a:hlink>
        <a:srgbClr val="000000"/>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A015EAD16584418FA6E61F643A02AC" ma:contentTypeVersion="6" ma:contentTypeDescription="Create a new document." ma:contentTypeScope="" ma:versionID="1693afbbed351b7f9a7d4d3b12024ade">
  <xsd:schema xmlns:xsd="http://www.w3.org/2001/XMLSchema" xmlns:xs="http://www.w3.org/2001/XMLSchema" xmlns:p="http://schemas.microsoft.com/office/2006/metadata/properties" xmlns:ns2="6d5eb23e-e4b2-47df-a595-351b00822c17" xmlns:ns3="be37970e-32f7-48f5-9195-a2586f320492" targetNamespace="http://schemas.microsoft.com/office/2006/metadata/properties" ma:root="true" ma:fieldsID="d785bfb88440d75a65d7bb8517c6e034" ns2:_="" ns3:_="">
    <xsd:import namespace="6d5eb23e-e4b2-47df-a595-351b00822c17"/>
    <xsd:import namespace="be37970e-32f7-48f5-9195-a2586f32049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5eb23e-e4b2-47df-a595-351b00822c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e37970e-32f7-48f5-9195-a2586f32049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E985A2-6D01-46E9-B4D0-E45898E153EB}">
  <ds:schemaRefs>
    <ds:schemaRef ds:uri="http://schemas.microsoft.com/sharepoint/v3/contenttype/forms"/>
  </ds:schemaRefs>
</ds:datastoreItem>
</file>

<file path=customXml/itemProps2.xml><?xml version="1.0" encoding="utf-8"?>
<ds:datastoreItem xmlns:ds="http://schemas.openxmlformats.org/officeDocument/2006/customXml" ds:itemID="{64AFAE7F-9EF8-45D4-A37A-D798283F458A}">
  <ds:schemaRefs>
    <ds:schemaRef ds:uri="6d5eb23e-e4b2-47df-a595-351b00822c17"/>
    <ds:schemaRef ds:uri="be37970e-32f7-48f5-9195-a2586f32049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E8BF361-66A9-474A-8F60-A863E980EC11}">
  <ds:schemaRefs>
    <ds:schemaRef ds:uri="http://purl.org/dc/elements/1.1/"/>
    <ds:schemaRef ds:uri="http://schemas.microsoft.com/office/2006/documentManagement/types"/>
    <ds:schemaRef ds:uri="http://purl.org/dc/terms/"/>
    <ds:schemaRef ds:uri="http://schemas.openxmlformats.org/package/2006/metadata/core-properties"/>
    <ds:schemaRef ds:uri="be37970e-32f7-48f5-9195-a2586f320492"/>
    <ds:schemaRef ds:uri="http://purl.org/dc/dcmitype/"/>
    <ds:schemaRef ds:uri="http://schemas.microsoft.com/office/infopath/2007/PartnerControls"/>
    <ds:schemaRef ds:uri="6d5eb23e-e4b2-47df-a595-351b00822c17"/>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TxCASA_PowerpointTemplate_WHITE_Standard</Template>
  <TotalTime>11492</TotalTime>
  <Words>762</Words>
  <Application>Microsoft Office PowerPoint</Application>
  <PresentationFormat>On-screen Show (4:3)</PresentationFormat>
  <Paragraphs>79</Paragraphs>
  <Slides>9</Slides>
  <Notes>9</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9</vt:i4>
      </vt:variant>
    </vt:vector>
  </HeadingPairs>
  <TitlesOfParts>
    <vt:vector size="23" baseType="lpstr">
      <vt:lpstr> Century Gothic </vt:lpstr>
      <vt:lpstr>"Century Gothic"</vt:lpstr>
      <vt:lpstr>Arial</vt:lpstr>
      <vt:lpstr>Calibri</vt:lpstr>
      <vt:lpstr>Calibri Light</vt:lpstr>
      <vt:lpstr>Century Gothic</vt:lpstr>
      <vt:lpstr>Geometr415 Blk BT</vt:lpstr>
      <vt:lpstr>Geometr415 Lt BT</vt:lpstr>
      <vt:lpstr>Geometr415 Md BT</vt:lpstr>
      <vt:lpstr>Times New Roman</vt:lpstr>
      <vt:lpstr>Office Theme</vt:lpstr>
      <vt:lpstr>Custom Design</vt:lpstr>
      <vt:lpstr>4-3 White Backgroud</vt:lpstr>
      <vt:lpstr>1.1 Universal Template_VIAS VERSION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Kelly</dc:creator>
  <cp:lastModifiedBy>Sarah Ritch</cp:lastModifiedBy>
  <cp:revision>237</cp:revision>
  <cp:lastPrinted>2020-01-22T22:29:31Z</cp:lastPrinted>
  <dcterms:created xsi:type="dcterms:W3CDTF">2017-01-10T17:17:43Z</dcterms:created>
  <dcterms:modified xsi:type="dcterms:W3CDTF">2023-09-11T21:15:12Z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C5626F0A-187E-4447-BF51-640E49990122</vt:lpwstr>
  </property>
  <property fmtid="{D5CDD505-2E9C-101B-9397-08002B2CF9AE}" pid="3" name="ArticulatePath">
    <vt:lpwstr>06.28_29.18 Board Presentation</vt:lpwstr>
  </property>
  <property fmtid="{D5CDD505-2E9C-101B-9397-08002B2CF9AE}" pid="4" name="ContentTypeId">
    <vt:lpwstr>0x010100D4A015EAD16584418FA6E61F643A02AC</vt:lpwstr>
  </property>
</Properties>
</file>