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90"/>
  </p:notesMasterIdLst>
  <p:sldIdLst>
    <p:sldId id="256" r:id="rId2"/>
    <p:sldId id="257" r:id="rId3"/>
    <p:sldId id="258" r:id="rId4"/>
    <p:sldId id="259" r:id="rId5"/>
    <p:sldId id="303" r:id="rId6"/>
    <p:sldId id="260" r:id="rId7"/>
    <p:sldId id="263" r:id="rId8"/>
    <p:sldId id="349" r:id="rId9"/>
    <p:sldId id="265" r:id="rId10"/>
    <p:sldId id="358" r:id="rId11"/>
    <p:sldId id="359" r:id="rId12"/>
    <p:sldId id="353" r:id="rId13"/>
    <p:sldId id="354" r:id="rId14"/>
    <p:sldId id="270" r:id="rId15"/>
    <p:sldId id="271" r:id="rId16"/>
    <p:sldId id="272" r:id="rId17"/>
    <p:sldId id="274" r:id="rId18"/>
    <p:sldId id="356"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8" r:id="rId32"/>
    <p:sldId id="289" r:id="rId33"/>
    <p:sldId id="290" r:id="rId34"/>
    <p:sldId id="291" r:id="rId35"/>
    <p:sldId id="293" r:id="rId36"/>
    <p:sldId id="294" r:id="rId37"/>
    <p:sldId id="295" r:id="rId38"/>
    <p:sldId id="360" r:id="rId39"/>
    <p:sldId id="297" r:id="rId40"/>
    <p:sldId id="298" r:id="rId41"/>
    <p:sldId id="299" r:id="rId42"/>
    <p:sldId id="300" r:id="rId43"/>
    <p:sldId id="301" r:id="rId44"/>
    <p:sldId id="351" r:id="rId45"/>
    <p:sldId id="304" r:id="rId46"/>
    <p:sldId id="305" r:id="rId47"/>
    <p:sldId id="306" r:id="rId48"/>
    <p:sldId id="307" r:id="rId49"/>
    <p:sldId id="308" r:id="rId50"/>
    <p:sldId id="309" r:id="rId51"/>
    <p:sldId id="310" r:id="rId52"/>
    <p:sldId id="350" r:id="rId53"/>
    <p:sldId id="312" r:id="rId54"/>
    <p:sldId id="313" r:id="rId55"/>
    <p:sldId id="314" r:id="rId56"/>
    <p:sldId id="315" r:id="rId57"/>
    <p:sldId id="316" r:id="rId58"/>
    <p:sldId id="317" r:id="rId59"/>
    <p:sldId id="355" r:id="rId60"/>
    <p:sldId id="319" r:id="rId61"/>
    <p:sldId id="320" r:id="rId62"/>
    <p:sldId id="321" r:id="rId63"/>
    <p:sldId id="322" r:id="rId64"/>
    <p:sldId id="323" r:id="rId65"/>
    <p:sldId id="324" r:id="rId66"/>
    <p:sldId id="325" r:id="rId67"/>
    <p:sldId id="326" r:id="rId68"/>
    <p:sldId id="327" r:id="rId69"/>
    <p:sldId id="328" r:id="rId70"/>
    <p:sldId id="329" r:id="rId71"/>
    <p:sldId id="361" r:id="rId72"/>
    <p:sldId id="331" r:id="rId73"/>
    <p:sldId id="332" r:id="rId74"/>
    <p:sldId id="333" r:id="rId75"/>
    <p:sldId id="334" r:id="rId76"/>
    <p:sldId id="335" r:id="rId77"/>
    <p:sldId id="336" r:id="rId78"/>
    <p:sldId id="337" r:id="rId79"/>
    <p:sldId id="338" r:id="rId80"/>
    <p:sldId id="339" r:id="rId81"/>
    <p:sldId id="340" r:id="rId82"/>
    <p:sldId id="342" r:id="rId83"/>
    <p:sldId id="357" r:id="rId84"/>
    <p:sldId id="343" r:id="rId85"/>
    <p:sldId id="344" r:id="rId86"/>
    <p:sldId id="345" r:id="rId87"/>
    <p:sldId id="346" r:id="rId88"/>
    <p:sldId id="347" r:id="rId89"/>
  </p:sldIdLst>
  <p:sldSz cx="9144000" cy="6858000" type="screen4x3"/>
  <p:notesSz cx="6858000" cy="9296400"/>
  <p:embeddedFontLst>
    <p:embeddedFont>
      <p:font typeface="Calibri" panose="020F0502020204030204" pitchFamily="34" charset="0"/>
      <p:regular r:id="rId91"/>
      <p:bold r:id="rId92"/>
      <p:italic r:id="rId93"/>
      <p:boldItalic r:id="rId94"/>
    </p:embeddedFont>
    <p:embeddedFont>
      <p:font typeface="Open Sans" panose="020B0606030504020204" pitchFamily="34" charset="0"/>
      <p:regular r:id="rId95"/>
      <p:bold r:id="rId96"/>
      <p:italic r:id="rId97"/>
      <p:boldItalic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7983CE-CE9A-D4E1-21C8-EDCAB2A445D5}" name="Candice Dosman" initials="CD" userId="PbmKFUy89lH/6B3zvod1MT2ChjvaOrLj4a+Adz9Ym98="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2F5B4F-984B-430F-B9BB-68BCCBFEE583}" v="7" dt="2022-05-13T16:34:08.801"/>
    <p1510:client id="{05878886-AE02-4C31-8A98-1BFABF474FAE}" v="2" dt="2022-05-03T18:35:57.106"/>
    <p1510:client id="{1BB0D2CA-AAA4-469D-8ED1-7AC5E92A721A}" v="45" dt="2022-05-13T16:58:33.322"/>
    <p1510:client id="{42F5C3ED-A066-424F-97E8-748036FB86F5}" v="98" dt="2022-06-17T16:53:16.530"/>
    <p1510:client id="{44F3193D-3716-444E-935D-4C26FE9C7FAB}" v="338" dt="2022-06-10T21:06:54.061"/>
    <p1510:client id="{59ABC13E-2378-464C-8236-841E41FF3033}" v="5" dt="2023-05-11T18:01:09.275"/>
    <p1510:client id="{9DB517C6-042C-4428-9877-A8480511FA3A}" v="106" dt="2022-05-09T14:18:24.682"/>
    <p1510:client id="{AB3119E8-A4F2-4B95-A4BA-2C677DFA5348}" v="9" dt="2023-01-31T18:48:42.521"/>
    <p1510:client id="{CAB3486E-6D9C-40D2-BC34-CE60ACB9DEEA}" v="335" dt="2022-06-17T16:26:00.4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21" d="100"/>
          <a:sy n="121" d="100"/>
        </p:scale>
        <p:origin x="696"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font" Target="fonts/font5.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1.fntdata"/><Relationship Id="rId96"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4.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7.fntdata"/><Relationship Id="rId104"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105"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3.fntdata"/><Relationship Id="rId98" Type="http://schemas.openxmlformats.org/officeDocument/2006/relationships/font" Target="fonts/font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ndice Dosman" userId="PbmKFUy89lH/6B3zvod1MT2ChjvaOrLj4a+Adz9Ym98=" providerId="None" clId="Web-{9DB517C6-042C-4428-9877-A8480511FA3A}"/>
    <pc:docChg chg="delSld modSld">
      <pc:chgData name="Candice Dosman" userId="PbmKFUy89lH/6B3zvod1MT2ChjvaOrLj4a+Adz9Ym98=" providerId="None" clId="Web-{9DB517C6-042C-4428-9877-A8480511FA3A}" dt="2022-05-09T14:18:22.760" v="97" actId="20577"/>
      <pc:docMkLst>
        <pc:docMk/>
      </pc:docMkLst>
      <pc:sldChg chg="modSp">
        <pc:chgData name="Candice Dosman" userId="PbmKFUy89lH/6B3zvod1MT2ChjvaOrLj4a+Adz9Ym98=" providerId="None" clId="Web-{9DB517C6-042C-4428-9877-A8480511FA3A}" dt="2022-05-09T14:17:08.724" v="78" actId="20577"/>
        <pc:sldMkLst>
          <pc:docMk/>
          <pc:sldMk cId="0" sldId="281"/>
        </pc:sldMkLst>
        <pc:spChg chg="mod">
          <ac:chgData name="Candice Dosman" userId="PbmKFUy89lH/6B3zvod1MT2ChjvaOrLj4a+Adz9Ym98=" providerId="None" clId="Web-{9DB517C6-042C-4428-9877-A8480511FA3A}" dt="2022-05-09T14:17:08.724" v="78" actId="20577"/>
          <ac:spMkLst>
            <pc:docMk/>
            <pc:sldMk cId="0" sldId="281"/>
            <ac:spMk id="260" creationId="{00000000-0000-0000-0000-000000000000}"/>
          </ac:spMkLst>
        </pc:spChg>
      </pc:sldChg>
      <pc:sldChg chg="modSp">
        <pc:chgData name="Candice Dosman" userId="PbmKFUy89lH/6B3zvod1MT2ChjvaOrLj4a+Adz9Ym98=" providerId="None" clId="Web-{9DB517C6-042C-4428-9877-A8480511FA3A}" dt="2022-05-09T14:17:38.304" v="87" actId="20577"/>
        <pc:sldMkLst>
          <pc:docMk/>
          <pc:sldMk cId="0" sldId="285"/>
        </pc:sldMkLst>
        <pc:spChg chg="mod">
          <ac:chgData name="Candice Dosman" userId="PbmKFUy89lH/6B3zvod1MT2ChjvaOrLj4a+Adz9Ym98=" providerId="None" clId="Web-{9DB517C6-042C-4428-9877-A8480511FA3A}" dt="2022-05-09T14:17:38.304" v="87" actId="20577"/>
          <ac:spMkLst>
            <pc:docMk/>
            <pc:sldMk cId="0" sldId="285"/>
            <ac:spMk id="290" creationId="{00000000-0000-0000-0000-000000000000}"/>
          </ac:spMkLst>
        </pc:spChg>
      </pc:sldChg>
      <pc:sldChg chg="modSp">
        <pc:chgData name="Candice Dosman" userId="PbmKFUy89lH/6B3zvod1MT2ChjvaOrLj4a+Adz9Ym98=" providerId="None" clId="Web-{9DB517C6-042C-4428-9877-A8480511FA3A}" dt="2022-05-09T14:18:03.181" v="94" actId="20577"/>
        <pc:sldMkLst>
          <pc:docMk/>
          <pc:sldMk cId="0" sldId="290"/>
        </pc:sldMkLst>
        <pc:spChg chg="mod">
          <ac:chgData name="Candice Dosman" userId="PbmKFUy89lH/6B3zvod1MT2ChjvaOrLj4a+Adz9Ym98=" providerId="None" clId="Web-{9DB517C6-042C-4428-9877-A8480511FA3A}" dt="2022-05-09T14:18:03.181" v="94" actId="20577"/>
          <ac:spMkLst>
            <pc:docMk/>
            <pc:sldMk cId="0" sldId="290"/>
            <ac:spMk id="325" creationId="{00000000-0000-0000-0000-000000000000}"/>
          </ac:spMkLst>
        </pc:spChg>
      </pc:sldChg>
      <pc:sldChg chg="modSp">
        <pc:chgData name="Candice Dosman" userId="PbmKFUy89lH/6B3zvod1MT2ChjvaOrLj4a+Adz9Ym98=" providerId="None" clId="Web-{9DB517C6-042C-4428-9877-A8480511FA3A}" dt="2022-05-09T14:18:22.760" v="97" actId="20577"/>
        <pc:sldMkLst>
          <pc:docMk/>
          <pc:sldMk cId="0" sldId="291"/>
        </pc:sldMkLst>
        <pc:spChg chg="mod">
          <ac:chgData name="Candice Dosman" userId="PbmKFUy89lH/6B3zvod1MT2ChjvaOrLj4a+Adz9Ym98=" providerId="None" clId="Web-{9DB517C6-042C-4428-9877-A8480511FA3A}" dt="2022-05-09T13:58:07.702" v="2" actId="20577"/>
          <ac:spMkLst>
            <pc:docMk/>
            <pc:sldMk cId="0" sldId="291"/>
            <ac:spMk id="331" creationId="{00000000-0000-0000-0000-000000000000}"/>
          </ac:spMkLst>
        </pc:spChg>
        <pc:spChg chg="mod">
          <ac:chgData name="Candice Dosman" userId="PbmKFUy89lH/6B3zvod1MT2ChjvaOrLj4a+Adz9Ym98=" providerId="None" clId="Web-{9DB517C6-042C-4428-9877-A8480511FA3A}" dt="2022-05-09T14:18:22.760" v="97" actId="20577"/>
          <ac:spMkLst>
            <pc:docMk/>
            <pc:sldMk cId="0" sldId="291"/>
            <ac:spMk id="332" creationId="{00000000-0000-0000-0000-000000000000}"/>
          </ac:spMkLst>
        </pc:spChg>
      </pc:sldChg>
      <pc:sldChg chg="del">
        <pc:chgData name="Candice Dosman" userId="PbmKFUy89lH/6B3zvod1MT2ChjvaOrLj4a+Adz9Ym98=" providerId="None" clId="Web-{9DB517C6-042C-4428-9877-A8480511FA3A}" dt="2022-05-09T14:00:13.772" v="3"/>
        <pc:sldMkLst>
          <pc:docMk/>
          <pc:sldMk cId="0" sldId="292"/>
        </pc:sldMkLst>
      </pc:sldChg>
      <pc:sldChg chg="modSp">
        <pc:chgData name="Candice Dosman" userId="PbmKFUy89lH/6B3zvod1MT2ChjvaOrLj4a+Adz9Ym98=" providerId="None" clId="Web-{9DB517C6-042C-4428-9877-A8480511FA3A}" dt="2022-05-09T14:02:00.950" v="14" actId="1076"/>
        <pc:sldMkLst>
          <pc:docMk/>
          <pc:sldMk cId="0" sldId="305"/>
        </pc:sldMkLst>
        <pc:spChg chg="mod">
          <ac:chgData name="Candice Dosman" userId="PbmKFUy89lH/6B3zvod1MT2ChjvaOrLj4a+Adz9Ym98=" providerId="None" clId="Web-{9DB517C6-042C-4428-9877-A8480511FA3A}" dt="2022-05-09T14:02:00.950" v="14" actId="1076"/>
          <ac:spMkLst>
            <pc:docMk/>
            <pc:sldMk cId="0" sldId="305"/>
            <ac:spMk id="435" creationId="{00000000-0000-0000-0000-000000000000}"/>
          </ac:spMkLst>
        </pc:spChg>
      </pc:sldChg>
      <pc:sldChg chg="modSp">
        <pc:chgData name="Candice Dosman" userId="PbmKFUy89lH/6B3zvod1MT2ChjvaOrLj4a+Adz9Ym98=" providerId="None" clId="Web-{9DB517C6-042C-4428-9877-A8480511FA3A}" dt="2022-05-09T14:02:29.390" v="22" actId="1076"/>
        <pc:sldMkLst>
          <pc:docMk/>
          <pc:sldMk cId="0" sldId="306"/>
        </pc:sldMkLst>
        <pc:spChg chg="mod">
          <ac:chgData name="Candice Dosman" userId="PbmKFUy89lH/6B3zvod1MT2ChjvaOrLj4a+Adz9Ym98=" providerId="None" clId="Web-{9DB517C6-042C-4428-9877-A8480511FA3A}" dt="2022-05-09T14:02:29.390" v="22" actId="1076"/>
          <ac:spMkLst>
            <pc:docMk/>
            <pc:sldMk cId="0" sldId="306"/>
            <ac:spMk id="443" creationId="{00000000-0000-0000-0000-000000000000}"/>
          </ac:spMkLst>
        </pc:spChg>
      </pc:sldChg>
      <pc:sldChg chg="modSp">
        <pc:chgData name="Candice Dosman" userId="PbmKFUy89lH/6B3zvod1MT2ChjvaOrLj4a+Adz9Ym98=" providerId="None" clId="Web-{9DB517C6-042C-4428-9877-A8480511FA3A}" dt="2022-05-09T14:04:37.131" v="42" actId="20577"/>
        <pc:sldMkLst>
          <pc:docMk/>
          <pc:sldMk cId="0" sldId="308"/>
        </pc:sldMkLst>
        <pc:spChg chg="mod">
          <ac:chgData name="Candice Dosman" userId="PbmKFUy89lH/6B3zvod1MT2ChjvaOrLj4a+Adz9Ym98=" providerId="None" clId="Web-{9DB517C6-042C-4428-9877-A8480511FA3A}" dt="2022-05-09T14:04:37.131" v="42" actId="20577"/>
          <ac:spMkLst>
            <pc:docMk/>
            <pc:sldMk cId="0" sldId="308"/>
            <ac:spMk id="461" creationId="{00000000-0000-0000-0000-000000000000}"/>
          </ac:spMkLst>
        </pc:spChg>
        <pc:spChg chg="mod">
          <ac:chgData name="Candice Dosman" userId="PbmKFUy89lH/6B3zvod1MT2ChjvaOrLj4a+Adz9Ym98=" providerId="None" clId="Web-{9DB517C6-042C-4428-9877-A8480511FA3A}" dt="2022-05-09T14:03:12.814" v="37" actId="14100"/>
          <ac:spMkLst>
            <pc:docMk/>
            <pc:sldMk cId="0" sldId="308"/>
            <ac:spMk id="462" creationId="{00000000-0000-0000-0000-000000000000}"/>
          </ac:spMkLst>
        </pc:spChg>
      </pc:sldChg>
      <pc:sldChg chg="modSp">
        <pc:chgData name="Candice Dosman" userId="PbmKFUy89lH/6B3zvod1MT2ChjvaOrLj4a+Adz9Ym98=" providerId="None" clId="Web-{9DB517C6-042C-4428-9877-A8480511FA3A}" dt="2022-05-09T14:06:18.434" v="55" actId="20577"/>
        <pc:sldMkLst>
          <pc:docMk/>
          <pc:sldMk cId="0" sldId="320"/>
        </pc:sldMkLst>
        <pc:spChg chg="mod">
          <ac:chgData name="Candice Dosman" userId="PbmKFUy89lH/6B3zvod1MT2ChjvaOrLj4a+Adz9Ym98=" providerId="None" clId="Web-{9DB517C6-042C-4428-9877-A8480511FA3A}" dt="2022-05-09T14:06:18.434" v="55" actId="20577"/>
          <ac:spMkLst>
            <pc:docMk/>
            <pc:sldMk cId="0" sldId="320"/>
            <ac:spMk id="546" creationId="{00000000-0000-0000-0000-000000000000}"/>
          </ac:spMkLst>
        </pc:spChg>
      </pc:sldChg>
      <pc:sldChg chg="modSp">
        <pc:chgData name="Candice Dosman" userId="PbmKFUy89lH/6B3zvod1MT2ChjvaOrLj4a+Adz9Ym98=" providerId="None" clId="Web-{9DB517C6-042C-4428-9877-A8480511FA3A}" dt="2022-05-09T14:08:42.849" v="62" actId="20577"/>
        <pc:sldMkLst>
          <pc:docMk/>
          <pc:sldMk cId="0" sldId="332"/>
        </pc:sldMkLst>
        <pc:spChg chg="mod">
          <ac:chgData name="Candice Dosman" userId="PbmKFUy89lH/6B3zvod1MT2ChjvaOrLj4a+Adz9Ym98=" providerId="None" clId="Web-{9DB517C6-042C-4428-9877-A8480511FA3A}" dt="2022-05-09T14:08:42.849" v="62" actId="20577"/>
          <ac:spMkLst>
            <pc:docMk/>
            <pc:sldMk cId="0" sldId="332"/>
            <ac:spMk id="631" creationId="{00000000-0000-0000-0000-000000000000}"/>
          </ac:spMkLst>
        </pc:spChg>
      </pc:sldChg>
      <pc:sldChg chg="modSp">
        <pc:chgData name="Candice Dosman" userId="PbmKFUy89lH/6B3zvod1MT2ChjvaOrLj4a+Adz9Ym98=" providerId="None" clId="Web-{9DB517C6-042C-4428-9877-A8480511FA3A}" dt="2022-05-09T14:10:10.182" v="64" actId="20577"/>
        <pc:sldMkLst>
          <pc:docMk/>
          <pc:sldMk cId="0" sldId="337"/>
        </pc:sldMkLst>
        <pc:spChg chg="mod">
          <ac:chgData name="Candice Dosman" userId="PbmKFUy89lH/6B3zvod1MT2ChjvaOrLj4a+Adz9Ym98=" providerId="None" clId="Web-{9DB517C6-042C-4428-9877-A8480511FA3A}" dt="2022-05-09T14:10:10.182" v="64" actId="20577"/>
          <ac:spMkLst>
            <pc:docMk/>
            <pc:sldMk cId="0" sldId="337"/>
            <ac:spMk id="670" creationId="{00000000-0000-0000-0000-000000000000}"/>
          </ac:spMkLst>
        </pc:spChg>
      </pc:sldChg>
      <pc:sldChg chg="modSp">
        <pc:chgData name="Candice Dosman" userId="PbmKFUy89lH/6B3zvod1MT2ChjvaOrLj4a+Adz9Ym98=" providerId="None" clId="Web-{9DB517C6-042C-4428-9877-A8480511FA3A}" dt="2022-05-09T14:11:30.218" v="68" actId="20577"/>
        <pc:sldMkLst>
          <pc:docMk/>
          <pc:sldMk cId="0" sldId="342"/>
        </pc:sldMkLst>
        <pc:spChg chg="mod">
          <ac:chgData name="Candice Dosman" userId="PbmKFUy89lH/6B3zvod1MT2ChjvaOrLj4a+Adz9Ym98=" providerId="None" clId="Web-{9DB517C6-042C-4428-9877-A8480511FA3A}" dt="2022-05-09T14:11:30.218" v="68" actId="20577"/>
          <ac:spMkLst>
            <pc:docMk/>
            <pc:sldMk cId="0" sldId="342"/>
            <ac:spMk id="708" creationId="{00000000-0000-0000-0000-000000000000}"/>
          </ac:spMkLst>
        </pc:spChg>
      </pc:sldChg>
      <pc:sldChg chg="modSp">
        <pc:chgData name="Candice Dosman" userId="PbmKFUy89lH/6B3zvod1MT2ChjvaOrLj4a+Adz9Ym98=" providerId="None" clId="Web-{9DB517C6-042C-4428-9877-A8480511FA3A}" dt="2022-05-09T14:12:00.970" v="70" actId="20577"/>
        <pc:sldMkLst>
          <pc:docMk/>
          <pc:sldMk cId="0" sldId="346"/>
        </pc:sldMkLst>
        <pc:spChg chg="mod">
          <ac:chgData name="Candice Dosman" userId="PbmKFUy89lH/6B3zvod1MT2ChjvaOrLj4a+Adz9Ym98=" providerId="None" clId="Web-{9DB517C6-042C-4428-9877-A8480511FA3A}" dt="2022-05-09T14:12:00.970" v="70" actId="20577"/>
          <ac:spMkLst>
            <pc:docMk/>
            <pc:sldMk cId="0" sldId="346"/>
            <ac:spMk id="737" creationId="{00000000-0000-0000-0000-000000000000}"/>
          </ac:spMkLst>
        </pc:spChg>
      </pc:sldChg>
    </pc:docChg>
  </pc:docChgLst>
  <pc:docChgLst>
    <pc:chgData name="Candice Dosman" userId="PbmKFUy89lH/6B3zvod1MT2ChjvaOrLj4a+Adz9Ym98=" providerId="None" clId="Web-{42F5C3ED-A066-424F-97E8-748036FB86F5}"/>
    <pc:docChg chg="addSld delSld modSld">
      <pc:chgData name="Candice Dosman" userId="PbmKFUy89lH/6B3zvod1MT2ChjvaOrLj4a+Adz9Ym98=" providerId="None" clId="Web-{42F5C3ED-A066-424F-97E8-748036FB86F5}" dt="2022-06-17T16:53:16.530" v="88" actId="1076"/>
      <pc:docMkLst>
        <pc:docMk/>
      </pc:docMkLst>
      <pc:sldChg chg="modSp del">
        <pc:chgData name="Candice Dosman" userId="PbmKFUy89lH/6B3zvod1MT2ChjvaOrLj4a+Adz9Ym98=" providerId="None" clId="Web-{42F5C3ED-A066-424F-97E8-748036FB86F5}" dt="2022-06-17T16:37:06.147" v="25"/>
        <pc:sldMkLst>
          <pc:docMk/>
          <pc:sldMk cId="0" sldId="266"/>
        </pc:sldMkLst>
        <pc:picChg chg="mod modCrop">
          <ac:chgData name="Candice Dosman" userId="PbmKFUy89lH/6B3zvod1MT2ChjvaOrLj4a+Adz9Ym98=" providerId="None" clId="Web-{42F5C3ED-A066-424F-97E8-748036FB86F5}" dt="2022-06-17T16:36:54.834" v="22"/>
          <ac:picMkLst>
            <pc:docMk/>
            <pc:sldMk cId="0" sldId="266"/>
            <ac:picMk id="148" creationId="{00000000-0000-0000-0000-000000000000}"/>
          </ac:picMkLst>
        </pc:picChg>
      </pc:sldChg>
      <pc:sldChg chg="modSp del">
        <pc:chgData name="Candice Dosman" userId="PbmKFUy89lH/6B3zvod1MT2ChjvaOrLj4a+Adz9Ym98=" providerId="None" clId="Web-{42F5C3ED-A066-424F-97E8-748036FB86F5}" dt="2022-06-17T16:38:56.558" v="49"/>
        <pc:sldMkLst>
          <pc:docMk/>
          <pc:sldMk cId="0" sldId="267"/>
        </pc:sldMkLst>
        <pc:picChg chg="mod modCrop">
          <ac:chgData name="Candice Dosman" userId="PbmKFUy89lH/6B3zvod1MT2ChjvaOrLj4a+Adz9Ym98=" providerId="None" clId="Web-{42F5C3ED-A066-424F-97E8-748036FB86F5}" dt="2022-06-17T16:37:45.243" v="38"/>
          <ac:picMkLst>
            <pc:docMk/>
            <pc:sldMk cId="0" sldId="267"/>
            <ac:picMk id="154" creationId="{00000000-0000-0000-0000-000000000000}"/>
          </ac:picMkLst>
        </pc:picChg>
      </pc:sldChg>
      <pc:sldChg chg="modSp del">
        <pc:chgData name="Candice Dosman" userId="PbmKFUy89lH/6B3zvod1MT2ChjvaOrLj4a+Adz9Ym98=" providerId="None" clId="Web-{42F5C3ED-A066-424F-97E8-748036FB86F5}" dt="2022-06-17T16:40:04.904" v="68"/>
        <pc:sldMkLst>
          <pc:docMk/>
          <pc:sldMk cId="0" sldId="296"/>
        </pc:sldMkLst>
        <pc:picChg chg="mod modCrop">
          <ac:chgData name="Candice Dosman" userId="PbmKFUy89lH/6B3zvod1MT2ChjvaOrLj4a+Adz9Ym98=" providerId="None" clId="Web-{42F5C3ED-A066-424F-97E8-748036FB86F5}" dt="2022-06-17T16:39:41.200" v="63"/>
          <ac:picMkLst>
            <pc:docMk/>
            <pc:sldMk cId="0" sldId="296"/>
            <ac:picMk id="367" creationId="{00000000-0000-0000-0000-000000000000}"/>
          </ac:picMkLst>
        </pc:picChg>
      </pc:sldChg>
      <pc:sldChg chg="del">
        <pc:chgData name="Candice Dosman" userId="PbmKFUy89lH/6B3zvod1MT2ChjvaOrLj4a+Adz9Ym98=" providerId="None" clId="Web-{42F5C3ED-A066-424F-97E8-748036FB86F5}" dt="2022-06-17T16:52:13.277" v="86"/>
        <pc:sldMkLst>
          <pc:docMk/>
          <pc:sldMk cId="0" sldId="330"/>
        </pc:sldMkLst>
      </pc:sldChg>
      <pc:sldChg chg="del">
        <pc:chgData name="Candice Dosman" userId="PbmKFUy89lH/6B3zvod1MT2ChjvaOrLj4a+Adz9Ym98=" providerId="None" clId="Web-{42F5C3ED-A066-424F-97E8-748036FB86F5}" dt="2022-06-17T16:52:57.623" v="87"/>
        <pc:sldMkLst>
          <pc:docMk/>
          <pc:sldMk cId="0" sldId="341"/>
        </pc:sldMkLst>
      </pc:sldChg>
      <pc:sldChg chg="modSp">
        <pc:chgData name="Candice Dosman" userId="PbmKFUy89lH/6B3zvod1MT2ChjvaOrLj4a+Adz9Ym98=" providerId="None" clId="Web-{42F5C3ED-A066-424F-97E8-748036FB86F5}" dt="2022-06-17T16:53:16.530" v="88" actId="1076"/>
        <pc:sldMkLst>
          <pc:docMk/>
          <pc:sldMk cId="0" sldId="342"/>
        </pc:sldMkLst>
        <pc:spChg chg="mod">
          <ac:chgData name="Candice Dosman" userId="PbmKFUy89lH/6B3zvod1MT2ChjvaOrLj4a+Adz9Ym98=" providerId="None" clId="Web-{42F5C3ED-A066-424F-97E8-748036FB86F5}" dt="2022-06-17T16:53:16.530" v="88" actId="1076"/>
          <ac:spMkLst>
            <pc:docMk/>
            <pc:sldMk cId="0" sldId="342"/>
            <ac:spMk id="13" creationId="{E62EAAB8-F3F9-442C-5D4C-E83D2837D686}"/>
          </ac:spMkLst>
        </pc:spChg>
      </pc:sldChg>
      <pc:sldChg chg="addSp delSp modSp add replId">
        <pc:chgData name="Candice Dosman" userId="PbmKFUy89lH/6B3zvod1MT2ChjvaOrLj4a+Adz9Ym98=" providerId="None" clId="Web-{42F5C3ED-A066-424F-97E8-748036FB86F5}" dt="2022-06-17T16:37:03.928" v="24" actId="1076"/>
        <pc:sldMkLst>
          <pc:docMk/>
          <pc:sldMk cId="1583679299" sldId="358"/>
        </pc:sldMkLst>
        <pc:spChg chg="add mod">
          <ac:chgData name="Candice Dosman" userId="PbmKFUy89lH/6B3zvod1MT2ChjvaOrLj4a+Adz9Ym98=" providerId="None" clId="Web-{42F5C3ED-A066-424F-97E8-748036FB86F5}" dt="2022-06-17T16:36:39.052" v="20" actId="20577"/>
          <ac:spMkLst>
            <pc:docMk/>
            <pc:sldMk cId="1583679299" sldId="358"/>
            <ac:spMk id="3" creationId="{83ED2249-412C-49CA-D9D3-21590D4094AE}"/>
          </ac:spMkLst>
        </pc:spChg>
        <pc:spChg chg="del mod">
          <ac:chgData name="Candice Dosman" userId="PbmKFUy89lH/6B3zvod1MT2ChjvaOrLj4a+Adz9Ym98=" providerId="None" clId="Web-{42F5C3ED-A066-424F-97E8-748036FB86F5}" dt="2022-06-17T16:36:13.005" v="3"/>
          <ac:spMkLst>
            <pc:docMk/>
            <pc:sldMk cId="1583679299" sldId="358"/>
            <ac:spMk id="132" creationId="{00000000-0000-0000-0000-000000000000}"/>
          </ac:spMkLst>
        </pc:spChg>
        <pc:grpChg chg="del">
          <ac:chgData name="Candice Dosman" userId="PbmKFUy89lH/6B3zvod1MT2ChjvaOrLj4a+Adz9Ym98=" providerId="None" clId="Web-{42F5C3ED-A066-424F-97E8-748036FB86F5}" dt="2022-06-17T16:35:48.363" v="1"/>
          <ac:grpSpMkLst>
            <pc:docMk/>
            <pc:sldMk cId="1583679299" sldId="358"/>
            <ac:grpSpMk id="133" creationId="{00000000-0000-0000-0000-000000000000}"/>
          </ac:grpSpMkLst>
        </pc:grpChg>
        <pc:picChg chg="add mod">
          <ac:chgData name="Candice Dosman" userId="PbmKFUy89lH/6B3zvod1MT2ChjvaOrLj4a+Adz9Ym98=" providerId="None" clId="Web-{42F5C3ED-A066-424F-97E8-748036FB86F5}" dt="2022-06-17T16:37:03.928" v="24" actId="1076"/>
          <ac:picMkLst>
            <pc:docMk/>
            <pc:sldMk cId="1583679299" sldId="358"/>
            <ac:picMk id="5" creationId="{DB368C50-54EF-9D0F-3A06-5ED34D9B4FEC}"/>
          </ac:picMkLst>
        </pc:picChg>
      </pc:sldChg>
      <pc:sldChg chg="addSp delSp modSp add replId">
        <pc:chgData name="Candice Dosman" userId="PbmKFUy89lH/6B3zvod1MT2ChjvaOrLj4a+Adz9Ym98=" providerId="None" clId="Web-{42F5C3ED-A066-424F-97E8-748036FB86F5}" dt="2022-06-17T16:38:43.464" v="48" actId="1076"/>
        <pc:sldMkLst>
          <pc:docMk/>
          <pc:sldMk cId="3759334687" sldId="359"/>
        </pc:sldMkLst>
        <pc:spChg chg="mod">
          <ac:chgData name="Candice Dosman" userId="PbmKFUy89lH/6B3zvod1MT2ChjvaOrLj4a+Adz9Ym98=" providerId="None" clId="Web-{42F5C3ED-A066-424F-97E8-748036FB86F5}" dt="2022-06-17T16:37:29.008" v="35" actId="14100"/>
          <ac:spMkLst>
            <pc:docMk/>
            <pc:sldMk cId="3759334687" sldId="359"/>
            <ac:spMk id="3" creationId="{83ED2249-412C-49CA-D9D3-21590D4094AE}"/>
          </ac:spMkLst>
        </pc:spChg>
        <pc:picChg chg="add mod">
          <ac:chgData name="Candice Dosman" userId="PbmKFUy89lH/6B3zvod1MT2ChjvaOrLj4a+Adz9Ym98=" providerId="None" clId="Web-{42F5C3ED-A066-424F-97E8-748036FB86F5}" dt="2022-06-17T16:38:43.464" v="48" actId="1076"/>
          <ac:picMkLst>
            <pc:docMk/>
            <pc:sldMk cId="3759334687" sldId="359"/>
            <ac:picMk id="4" creationId="{C1F177F1-9440-E4CA-B910-AFCF3B882D27}"/>
          </ac:picMkLst>
        </pc:picChg>
        <pc:picChg chg="del">
          <ac:chgData name="Candice Dosman" userId="PbmKFUy89lH/6B3zvod1MT2ChjvaOrLj4a+Adz9Ym98=" providerId="None" clId="Web-{42F5C3ED-A066-424F-97E8-748036FB86F5}" dt="2022-06-17T16:37:32.242" v="36"/>
          <ac:picMkLst>
            <pc:docMk/>
            <pc:sldMk cId="3759334687" sldId="359"/>
            <ac:picMk id="5" creationId="{DB368C50-54EF-9D0F-3A06-5ED34D9B4FEC}"/>
          </ac:picMkLst>
        </pc:picChg>
      </pc:sldChg>
      <pc:sldChg chg="addSp delSp modSp add replId">
        <pc:chgData name="Candice Dosman" userId="PbmKFUy89lH/6B3zvod1MT2ChjvaOrLj4a+Adz9Ym98=" providerId="None" clId="Web-{42F5C3ED-A066-424F-97E8-748036FB86F5}" dt="2022-06-17T16:40:02.467" v="67" actId="1076"/>
        <pc:sldMkLst>
          <pc:docMk/>
          <pc:sldMk cId="1784327573" sldId="360"/>
        </pc:sldMkLst>
        <pc:spChg chg="add del mod">
          <ac:chgData name="Candice Dosman" userId="PbmKFUy89lH/6B3zvod1MT2ChjvaOrLj4a+Adz9Ym98=" providerId="None" clId="Web-{42F5C3ED-A066-424F-97E8-748036FB86F5}" dt="2022-06-17T16:39:53.373" v="66"/>
          <ac:spMkLst>
            <pc:docMk/>
            <pc:sldMk cId="1784327573" sldId="360"/>
            <ac:spMk id="3" creationId="{C2CBEBDC-AC7D-F12B-95FA-0E199C30C965}"/>
          </ac:spMkLst>
        </pc:spChg>
        <pc:spChg chg="mod">
          <ac:chgData name="Candice Dosman" userId="PbmKFUy89lH/6B3zvod1MT2ChjvaOrLj4a+Adz9Ym98=" providerId="None" clId="Web-{42F5C3ED-A066-424F-97E8-748036FB86F5}" dt="2022-06-17T16:39:25.825" v="61" actId="20577"/>
          <ac:spMkLst>
            <pc:docMk/>
            <pc:sldMk cId="1784327573" sldId="360"/>
            <ac:spMk id="360" creationId="{00000000-0000-0000-0000-000000000000}"/>
          </ac:spMkLst>
        </pc:spChg>
        <pc:picChg chg="add mod">
          <ac:chgData name="Candice Dosman" userId="PbmKFUy89lH/6B3zvod1MT2ChjvaOrLj4a+Adz9Ym98=" providerId="None" clId="Web-{42F5C3ED-A066-424F-97E8-748036FB86F5}" dt="2022-06-17T16:40:02.467" v="67" actId="1076"/>
          <ac:picMkLst>
            <pc:docMk/>
            <pc:sldMk cId="1784327573" sldId="360"/>
            <ac:picMk id="5" creationId="{C30B09FA-83BA-4608-4A29-9A9434A92C7C}"/>
          </ac:picMkLst>
        </pc:picChg>
        <pc:picChg chg="del">
          <ac:chgData name="Candice Dosman" userId="PbmKFUy89lH/6B3zvod1MT2ChjvaOrLj4a+Adz9Ym98=" providerId="None" clId="Web-{42F5C3ED-A066-424F-97E8-748036FB86F5}" dt="2022-06-17T16:39:46.716" v="64"/>
          <ac:picMkLst>
            <pc:docMk/>
            <pc:sldMk cId="1784327573" sldId="360"/>
            <ac:picMk id="361" creationId="{00000000-0000-0000-0000-000000000000}"/>
          </ac:picMkLst>
        </pc:picChg>
      </pc:sldChg>
      <pc:sldChg chg="addSp delSp modSp add replId">
        <pc:chgData name="Candice Dosman" userId="PbmKFUy89lH/6B3zvod1MT2ChjvaOrLj4a+Adz9Ym98=" providerId="None" clId="Web-{42F5C3ED-A066-424F-97E8-748036FB86F5}" dt="2022-06-17T16:52:08.918" v="85" actId="20577"/>
        <pc:sldMkLst>
          <pc:docMk/>
          <pc:sldMk cId="2253276417" sldId="361"/>
        </pc:sldMkLst>
        <pc:spChg chg="add del mod">
          <ac:chgData name="Candice Dosman" userId="PbmKFUy89lH/6B3zvod1MT2ChjvaOrLj4a+Adz9Ym98=" providerId="None" clId="Web-{42F5C3ED-A066-424F-97E8-748036FB86F5}" dt="2022-06-17T16:51:44.839" v="76"/>
          <ac:spMkLst>
            <pc:docMk/>
            <pc:sldMk cId="2253276417" sldId="361"/>
            <ac:spMk id="3" creationId="{382E463D-FBB3-B006-4E0E-E8DF22BE9165}"/>
          </ac:spMkLst>
        </pc:spChg>
        <pc:spChg chg="add mod">
          <ac:chgData name="Candice Dosman" userId="PbmKFUy89lH/6B3zvod1MT2ChjvaOrLj4a+Adz9Ym98=" providerId="None" clId="Web-{42F5C3ED-A066-424F-97E8-748036FB86F5}" dt="2022-06-17T16:52:01.511" v="83" actId="20577"/>
          <ac:spMkLst>
            <pc:docMk/>
            <pc:sldMk cId="2253276417" sldId="361"/>
            <ac:spMk id="5" creationId="{26DD27D3-B9E8-5B37-6C59-636803CE2C33}"/>
          </ac:spMkLst>
        </pc:spChg>
        <pc:spChg chg="add mod">
          <ac:chgData name="Candice Dosman" userId="PbmKFUy89lH/6B3zvod1MT2ChjvaOrLj4a+Adz9Ym98=" providerId="None" clId="Web-{42F5C3ED-A066-424F-97E8-748036FB86F5}" dt="2022-06-17T16:52:08.918" v="85" actId="20577"/>
          <ac:spMkLst>
            <pc:docMk/>
            <pc:sldMk cId="2253276417" sldId="361"/>
            <ac:spMk id="7" creationId="{00548F07-E352-B812-F05B-A20DA9C8F2FE}"/>
          </ac:spMkLst>
        </pc:spChg>
        <pc:spChg chg="del">
          <ac:chgData name="Candice Dosman" userId="PbmKFUy89lH/6B3zvod1MT2ChjvaOrLj4a+Adz9Ym98=" providerId="None" clId="Web-{42F5C3ED-A066-424F-97E8-748036FB86F5}" dt="2022-06-17T16:47:05.203" v="75"/>
          <ac:spMkLst>
            <pc:docMk/>
            <pc:sldMk cId="2253276417" sldId="361"/>
            <ac:spMk id="607" creationId="{00000000-0000-0000-0000-000000000000}"/>
          </ac:spMkLst>
        </pc:spChg>
        <pc:spChg chg="mod">
          <ac:chgData name="Candice Dosman" userId="PbmKFUy89lH/6B3zvod1MT2ChjvaOrLj4a+Adz9Ym98=" providerId="None" clId="Web-{42F5C3ED-A066-424F-97E8-748036FB86F5}" dt="2022-06-17T16:47:02.468" v="74" actId="20577"/>
          <ac:spMkLst>
            <pc:docMk/>
            <pc:sldMk cId="2253276417" sldId="361"/>
            <ac:spMk id="608" creationId="{00000000-0000-0000-0000-000000000000}"/>
          </ac:spMkLst>
        </pc:spChg>
        <pc:picChg chg="add">
          <ac:chgData name="Candice Dosman" userId="PbmKFUy89lH/6B3zvod1MT2ChjvaOrLj4a+Adz9Ym98=" providerId="None" clId="Web-{42F5C3ED-A066-424F-97E8-748036FB86F5}" dt="2022-06-17T16:51:47.448" v="79"/>
          <ac:picMkLst>
            <pc:docMk/>
            <pc:sldMk cId="2253276417" sldId="361"/>
            <ac:picMk id="9" creationId="{4BDEF08D-99C0-31F9-0638-E59C41237AD7}"/>
          </ac:picMkLst>
        </pc:picChg>
        <pc:picChg chg="add">
          <ac:chgData name="Candice Dosman" userId="PbmKFUy89lH/6B3zvod1MT2ChjvaOrLj4a+Adz9Ym98=" providerId="None" clId="Web-{42F5C3ED-A066-424F-97E8-748036FB86F5}" dt="2022-06-17T16:51:47.464" v="80"/>
          <ac:picMkLst>
            <pc:docMk/>
            <pc:sldMk cId="2253276417" sldId="361"/>
            <ac:picMk id="11" creationId="{44C65F8E-4585-26D0-B3F4-50BA09D75EEA}"/>
          </ac:picMkLst>
        </pc:picChg>
      </pc:sldChg>
    </pc:docChg>
  </pc:docChgLst>
  <pc:docChgLst>
    <pc:chgData name="Candice Dosman" userId="PbmKFUy89lH/6B3zvod1MT2ChjvaOrLj4a+Adz9Ym98=" providerId="None" clId="Web-{AB3119E8-A4F2-4B95-A4BA-2C677DFA5348}"/>
    <pc:docChg chg="modSld">
      <pc:chgData name="Candice Dosman" userId="PbmKFUy89lH/6B3zvod1MT2ChjvaOrLj4a+Adz9Ym98=" providerId="None" clId="Web-{AB3119E8-A4F2-4B95-A4BA-2C677DFA5348}" dt="2023-01-31T18:48:42.099" v="7" actId="20577"/>
      <pc:docMkLst>
        <pc:docMk/>
      </pc:docMkLst>
      <pc:sldChg chg="modSp">
        <pc:chgData name="Candice Dosman" userId="PbmKFUy89lH/6B3zvod1MT2ChjvaOrLj4a+Adz9Ym98=" providerId="None" clId="Web-{AB3119E8-A4F2-4B95-A4BA-2C677DFA5348}" dt="2023-01-31T18:48:42.099" v="7" actId="20577"/>
        <pc:sldMkLst>
          <pc:docMk/>
          <pc:sldMk cId="0" sldId="329"/>
        </pc:sldMkLst>
        <pc:spChg chg="mod">
          <ac:chgData name="Candice Dosman" userId="PbmKFUy89lH/6B3zvod1MT2ChjvaOrLj4a+Adz9Ym98=" providerId="None" clId="Web-{AB3119E8-A4F2-4B95-A4BA-2C677DFA5348}" dt="2023-01-31T18:48:42.099" v="7" actId="20577"/>
          <ac:spMkLst>
            <pc:docMk/>
            <pc:sldMk cId="0" sldId="329"/>
            <ac:spMk id="607" creationId="{00000000-0000-0000-0000-000000000000}"/>
          </ac:spMkLst>
        </pc:spChg>
      </pc:sldChg>
    </pc:docChg>
  </pc:docChgLst>
  <pc:docChgLst>
    <pc:chgData name="Candice Dosman" userId="PbmKFUy89lH/6B3zvod1MT2ChjvaOrLj4a+Adz9Ym98=" providerId="None" clId="Web-{012F5B4F-984B-430F-B9BB-68BCCBFEE583}"/>
    <pc:docChg chg="delSld modSld">
      <pc:chgData name="Candice Dosman" userId="PbmKFUy89lH/6B3zvod1MT2ChjvaOrLj4a+Adz9Ym98=" providerId="None" clId="Web-{012F5B4F-984B-430F-B9BB-68BCCBFEE583}" dt="2022-05-13T16:34:08.801" v="6"/>
      <pc:docMkLst>
        <pc:docMk/>
      </pc:docMkLst>
      <pc:sldChg chg="modSp">
        <pc:chgData name="Candice Dosman" userId="PbmKFUy89lH/6B3zvod1MT2ChjvaOrLj4a+Adz9Ym98=" providerId="None" clId="Web-{012F5B4F-984B-430F-B9BB-68BCCBFEE583}" dt="2022-05-13T16:32:05.324" v="4" actId="20577"/>
        <pc:sldMkLst>
          <pc:docMk/>
          <pc:sldMk cId="0" sldId="256"/>
        </pc:sldMkLst>
        <pc:spChg chg="mod">
          <ac:chgData name="Candice Dosman" userId="PbmKFUy89lH/6B3zvod1MT2ChjvaOrLj4a+Adz9Ym98=" providerId="None" clId="Web-{012F5B4F-984B-430F-B9BB-68BCCBFEE583}" dt="2022-05-13T16:32:05.324" v="4" actId="20577"/>
          <ac:spMkLst>
            <pc:docMk/>
            <pc:sldMk cId="0" sldId="256"/>
            <ac:spMk id="62" creationId="{00000000-0000-0000-0000-000000000000}"/>
          </ac:spMkLst>
        </pc:spChg>
      </pc:sldChg>
      <pc:sldChg chg="del">
        <pc:chgData name="Candice Dosman" userId="PbmKFUy89lH/6B3zvod1MT2ChjvaOrLj4a+Adz9Ym98=" providerId="None" clId="Web-{012F5B4F-984B-430F-B9BB-68BCCBFEE583}" dt="2022-05-13T16:33:42.815" v="5"/>
        <pc:sldMkLst>
          <pc:docMk/>
          <pc:sldMk cId="0" sldId="261"/>
        </pc:sldMkLst>
      </pc:sldChg>
      <pc:sldChg chg="del">
        <pc:chgData name="Candice Dosman" userId="PbmKFUy89lH/6B3zvod1MT2ChjvaOrLj4a+Adz9Ym98=" providerId="None" clId="Web-{012F5B4F-984B-430F-B9BB-68BCCBFEE583}" dt="2022-05-13T16:34:08.801" v="6"/>
        <pc:sldMkLst>
          <pc:docMk/>
          <pc:sldMk cId="0" sldId="262"/>
        </pc:sldMkLst>
      </pc:sldChg>
    </pc:docChg>
  </pc:docChgLst>
  <pc:docChgLst>
    <pc:chgData name="Candice Dosman" userId="PbmKFUy89lH/6B3zvod1MT2ChjvaOrLj4a+Adz9Ym98=" providerId="None" clId="Web-{59ABC13E-2378-464C-8236-841E41FF3033}"/>
    <pc:docChg chg="modSld">
      <pc:chgData name="Candice Dosman" userId="PbmKFUy89lH/6B3zvod1MT2ChjvaOrLj4a+Adz9Ym98=" providerId="None" clId="Web-{59ABC13E-2378-464C-8236-841E41FF3033}" dt="2023-05-11T18:01:09.275" v="4" actId="1076"/>
      <pc:docMkLst>
        <pc:docMk/>
      </pc:docMkLst>
      <pc:sldChg chg="addSp delSp modSp">
        <pc:chgData name="Candice Dosman" userId="PbmKFUy89lH/6B3zvod1MT2ChjvaOrLj4a+Adz9Ym98=" providerId="None" clId="Web-{59ABC13E-2378-464C-8236-841E41FF3033}" dt="2023-05-11T18:01:09.275" v="4" actId="1076"/>
        <pc:sldMkLst>
          <pc:docMk/>
          <pc:sldMk cId="0" sldId="277"/>
        </pc:sldMkLst>
        <pc:picChg chg="add mod">
          <ac:chgData name="Candice Dosman" userId="PbmKFUy89lH/6B3zvod1MT2ChjvaOrLj4a+Adz9Ym98=" providerId="None" clId="Web-{59ABC13E-2378-464C-8236-841E41FF3033}" dt="2023-05-11T18:01:09.275" v="4" actId="1076"/>
          <ac:picMkLst>
            <pc:docMk/>
            <pc:sldMk cId="0" sldId="277"/>
            <ac:picMk id="2" creationId="{A8FCE764-DBDD-C644-F4E1-3279A6FBD0FD}"/>
          </ac:picMkLst>
        </pc:picChg>
        <pc:picChg chg="del">
          <ac:chgData name="Candice Dosman" userId="PbmKFUy89lH/6B3zvod1MT2ChjvaOrLj4a+Adz9Ym98=" providerId="None" clId="Web-{59ABC13E-2378-464C-8236-841E41FF3033}" dt="2023-05-11T18:00:28.664" v="0"/>
          <ac:picMkLst>
            <pc:docMk/>
            <pc:sldMk cId="0" sldId="277"/>
            <ac:picMk id="231" creationId="{00000000-0000-0000-0000-000000000000}"/>
          </ac:picMkLst>
        </pc:picChg>
      </pc:sldChg>
    </pc:docChg>
  </pc:docChgLst>
  <pc:docChgLst>
    <pc:chgData name="Candice Dosman" userId="PbmKFUy89lH/6B3zvod1MT2ChjvaOrLj4a+Adz9Ym98=" providerId="None" clId="Web-{CAB3486E-6D9C-40D2-BC34-CE60ACB9DEEA}"/>
    <pc:docChg chg="addSld delSld modSld sldOrd">
      <pc:chgData name="Candice Dosman" userId="PbmKFUy89lH/6B3zvod1MT2ChjvaOrLj4a+Adz9Ym98=" providerId="None" clId="Web-{CAB3486E-6D9C-40D2-BC34-CE60ACB9DEEA}" dt="2022-06-17T16:25:59.356" v="282" actId="20577"/>
      <pc:docMkLst>
        <pc:docMk/>
      </pc:docMkLst>
      <pc:sldChg chg="modSp">
        <pc:chgData name="Candice Dosman" userId="PbmKFUy89lH/6B3zvod1MT2ChjvaOrLj4a+Adz9Ym98=" providerId="None" clId="Web-{CAB3486E-6D9C-40D2-BC34-CE60ACB9DEEA}" dt="2022-06-17T15:37:00.276" v="0" actId="20577"/>
        <pc:sldMkLst>
          <pc:docMk/>
          <pc:sldMk cId="0" sldId="256"/>
        </pc:sldMkLst>
        <pc:spChg chg="mod">
          <ac:chgData name="Candice Dosman" userId="PbmKFUy89lH/6B3zvod1MT2ChjvaOrLj4a+Adz9Ym98=" providerId="None" clId="Web-{CAB3486E-6D9C-40D2-BC34-CE60ACB9DEEA}" dt="2022-06-17T15:37:00.276" v="0" actId="20577"/>
          <ac:spMkLst>
            <pc:docMk/>
            <pc:sldMk cId="0" sldId="256"/>
            <ac:spMk id="63" creationId="{00000000-0000-0000-0000-000000000000}"/>
          </ac:spMkLst>
        </pc:spChg>
      </pc:sldChg>
      <pc:sldChg chg="modSp">
        <pc:chgData name="Candice Dosman" userId="PbmKFUy89lH/6B3zvod1MT2ChjvaOrLj4a+Adz9Ym98=" providerId="None" clId="Web-{CAB3486E-6D9C-40D2-BC34-CE60ACB9DEEA}" dt="2022-06-17T15:38:42.798" v="3" actId="20577"/>
        <pc:sldMkLst>
          <pc:docMk/>
          <pc:sldMk cId="0" sldId="257"/>
        </pc:sldMkLst>
        <pc:spChg chg="mod">
          <ac:chgData name="Candice Dosman" userId="PbmKFUy89lH/6B3zvod1MT2ChjvaOrLj4a+Adz9Ym98=" providerId="None" clId="Web-{CAB3486E-6D9C-40D2-BC34-CE60ACB9DEEA}" dt="2022-06-17T15:38:42.798" v="3" actId="20577"/>
          <ac:spMkLst>
            <pc:docMk/>
            <pc:sldMk cId="0" sldId="257"/>
            <ac:spMk id="73" creationId="{00000000-0000-0000-0000-000000000000}"/>
          </ac:spMkLst>
        </pc:spChg>
      </pc:sldChg>
      <pc:sldChg chg="modSp">
        <pc:chgData name="Candice Dosman" userId="PbmKFUy89lH/6B3zvod1MT2ChjvaOrLj4a+Adz9Ym98=" providerId="None" clId="Web-{CAB3486E-6D9C-40D2-BC34-CE60ACB9DEEA}" dt="2022-06-17T15:39:47.036" v="11" actId="14100"/>
        <pc:sldMkLst>
          <pc:docMk/>
          <pc:sldMk cId="0" sldId="263"/>
        </pc:sldMkLst>
        <pc:spChg chg="mod">
          <ac:chgData name="Candice Dosman" userId="PbmKFUy89lH/6B3zvod1MT2ChjvaOrLj4a+Adz9Ym98=" providerId="None" clId="Web-{CAB3486E-6D9C-40D2-BC34-CE60ACB9DEEA}" dt="2022-06-17T15:39:47.036" v="11" actId="14100"/>
          <ac:spMkLst>
            <pc:docMk/>
            <pc:sldMk cId="0" sldId="263"/>
            <ac:spMk id="118" creationId="{00000000-0000-0000-0000-000000000000}"/>
          </ac:spMkLst>
        </pc:spChg>
      </pc:sldChg>
      <pc:sldChg chg="modSp">
        <pc:chgData name="Candice Dosman" userId="PbmKFUy89lH/6B3zvod1MT2ChjvaOrLj4a+Adz9Ym98=" providerId="None" clId="Web-{CAB3486E-6D9C-40D2-BC34-CE60ACB9DEEA}" dt="2022-06-17T15:40:31.382" v="36" actId="1076"/>
        <pc:sldMkLst>
          <pc:docMk/>
          <pc:sldMk cId="0" sldId="265"/>
        </pc:sldMkLst>
        <pc:grpChg chg="mod">
          <ac:chgData name="Candice Dosman" userId="PbmKFUy89lH/6B3zvod1MT2ChjvaOrLj4a+Adz9Ym98=" providerId="None" clId="Web-{CAB3486E-6D9C-40D2-BC34-CE60ACB9DEEA}" dt="2022-06-17T15:40:31.382" v="36" actId="1076"/>
          <ac:grpSpMkLst>
            <pc:docMk/>
            <pc:sldMk cId="0" sldId="265"/>
            <ac:grpSpMk id="133" creationId="{00000000-0000-0000-0000-000000000000}"/>
          </ac:grpSpMkLst>
        </pc:grpChg>
      </pc:sldChg>
      <pc:sldChg chg="modSp del">
        <pc:chgData name="Candice Dosman" userId="PbmKFUy89lH/6B3zvod1MT2ChjvaOrLj4a+Adz9Ym98=" providerId="None" clId="Web-{CAB3486E-6D9C-40D2-BC34-CE60ACB9DEEA}" dt="2022-06-17T15:57:30.208" v="115"/>
        <pc:sldMkLst>
          <pc:docMk/>
          <pc:sldMk cId="0" sldId="268"/>
        </pc:sldMkLst>
        <pc:picChg chg="mod">
          <ac:chgData name="Candice Dosman" userId="PbmKFUy89lH/6B3zvod1MT2ChjvaOrLj4a+Adz9Ym98=" providerId="None" clId="Web-{CAB3486E-6D9C-40D2-BC34-CE60ACB9DEEA}" dt="2022-06-17T15:51:13.155" v="62" actId="14100"/>
          <ac:picMkLst>
            <pc:docMk/>
            <pc:sldMk cId="0" sldId="268"/>
            <ac:picMk id="160" creationId="{00000000-0000-0000-0000-000000000000}"/>
          </ac:picMkLst>
        </pc:picChg>
      </pc:sldChg>
      <pc:sldChg chg="addSp delSp del">
        <pc:chgData name="Candice Dosman" userId="PbmKFUy89lH/6B3zvod1MT2ChjvaOrLj4a+Adz9Ym98=" providerId="None" clId="Web-{CAB3486E-6D9C-40D2-BC34-CE60ACB9DEEA}" dt="2022-06-17T15:58:48.588" v="149"/>
        <pc:sldMkLst>
          <pc:docMk/>
          <pc:sldMk cId="0" sldId="269"/>
        </pc:sldMkLst>
        <pc:picChg chg="add del">
          <ac:chgData name="Candice Dosman" userId="PbmKFUy89lH/6B3zvod1MT2ChjvaOrLj4a+Adz9Ym98=" providerId="None" clId="Web-{CAB3486E-6D9C-40D2-BC34-CE60ACB9DEEA}" dt="2022-06-17T15:58:25.852" v="144"/>
          <ac:picMkLst>
            <pc:docMk/>
            <pc:sldMk cId="0" sldId="269"/>
            <ac:picMk id="166" creationId="{00000000-0000-0000-0000-000000000000}"/>
          </ac:picMkLst>
        </pc:picChg>
      </pc:sldChg>
      <pc:sldChg chg="modSp">
        <pc:chgData name="Candice Dosman" userId="PbmKFUy89lH/6B3zvod1MT2ChjvaOrLj4a+Adz9Ym98=" providerId="None" clId="Web-{CAB3486E-6D9C-40D2-BC34-CE60ACB9DEEA}" dt="2022-06-17T16:05:56.504" v="200" actId="20577"/>
        <pc:sldMkLst>
          <pc:docMk/>
          <pc:sldMk cId="0" sldId="271"/>
        </pc:sldMkLst>
        <pc:spChg chg="mod">
          <ac:chgData name="Candice Dosman" userId="PbmKFUy89lH/6B3zvod1MT2ChjvaOrLj4a+Adz9Ym98=" providerId="None" clId="Web-{CAB3486E-6D9C-40D2-BC34-CE60ACB9DEEA}" dt="2022-06-17T16:05:56.504" v="200" actId="20577"/>
          <ac:spMkLst>
            <pc:docMk/>
            <pc:sldMk cId="0" sldId="271"/>
            <ac:spMk id="182" creationId="{00000000-0000-0000-0000-000000000000}"/>
          </ac:spMkLst>
        </pc:spChg>
      </pc:sldChg>
      <pc:sldChg chg="del">
        <pc:chgData name="Candice Dosman" userId="PbmKFUy89lH/6B3zvod1MT2ChjvaOrLj4a+Adz9Ym98=" providerId="None" clId="Web-{CAB3486E-6D9C-40D2-BC34-CE60ACB9DEEA}" dt="2022-06-17T16:06:52.194" v="215"/>
        <pc:sldMkLst>
          <pc:docMk/>
          <pc:sldMk cId="0" sldId="273"/>
        </pc:sldMkLst>
      </pc:sldChg>
      <pc:sldChg chg="addSp delSp modSp">
        <pc:chgData name="Candice Dosman" userId="PbmKFUy89lH/6B3zvod1MT2ChjvaOrLj4a+Adz9Ym98=" providerId="None" clId="Web-{CAB3486E-6D9C-40D2-BC34-CE60ACB9DEEA}" dt="2022-06-17T16:07:12.602" v="218" actId="1076"/>
        <pc:sldMkLst>
          <pc:docMk/>
          <pc:sldMk cId="0" sldId="274"/>
        </pc:sldMkLst>
        <pc:spChg chg="add del mod">
          <ac:chgData name="Candice Dosman" userId="PbmKFUy89lH/6B3zvod1MT2ChjvaOrLj4a+Adz9Ym98=" providerId="None" clId="Web-{CAB3486E-6D9C-40D2-BC34-CE60ACB9DEEA}" dt="2022-06-17T16:07:04.633" v="217"/>
          <ac:spMkLst>
            <pc:docMk/>
            <pc:sldMk cId="0" sldId="274"/>
            <ac:spMk id="3" creationId="{08B0A558-5E45-FCE3-9E46-258AF287C84E}"/>
          </ac:spMkLst>
        </pc:spChg>
        <pc:spChg chg="add mod">
          <ac:chgData name="Candice Dosman" userId="PbmKFUy89lH/6B3zvod1MT2ChjvaOrLj4a+Adz9Ym98=" providerId="None" clId="Web-{CAB3486E-6D9C-40D2-BC34-CE60ACB9DEEA}" dt="2022-06-17T16:07:12.602" v="218" actId="1076"/>
          <ac:spMkLst>
            <pc:docMk/>
            <pc:sldMk cId="0" sldId="274"/>
            <ac:spMk id="5" creationId="{B04CBA39-BD7A-5077-1784-777AE2143978}"/>
          </ac:spMkLst>
        </pc:spChg>
        <pc:spChg chg="add">
          <ac:chgData name="Candice Dosman" userId="PbmKFUy89lH/6B3zvod1MT2ChjvaOrLj4a+Adz9Ym98=" providerId="None" clId="Web-{CAB3486E-6D9C-40D2-BC34-CE60ACB9DEEA}" dt="2022-06-17T16:06:46.835" v="214"/>
          <ac:spMkLst>
            <pc:docMk/>
            <pc:sldMk cId="0" sldId="274"/>
            <ac:spMk id="7" creationId="{B51D12E6-1860-9324-9A5A-CA4EF818E593}"/>
          </ac:spMkLst>
        </pc:spChg>
        <pc:spChg chg="del">
          <ac:chgData name="Candice Dosman" userId="PbmKFUy89lH/6B3zvod1MT2ChjvaOrLj4a+Adz9Ym98=" providerId="None" clId="Web-{CAB3486E-6D9C-40D2-BC34-CE60ACB9DEEA}" dt="2022-06-17T16:06:31.849" v="212"/>
          <ac:spMkLst>
            <pc:docMk/>
            <pc:sldMk cId="0" sldId="274"/>
            <ac:spMk id="203" creationId="{00000000-0000-0000-0000-000000000000}"/>
          </ac:spMkLst>
        </pc:spChg>
        <pc:spChg chg="mod">
          <ac:chgData name="Candice Dosman" userId="PbmKFUy89lH/6B3zvod1MT2ChjvaOrLj4a+Adz9Ym98=" providerId="None" clId="Web-{CAB3486E-6D9C-40D2-BC34-CE60ACB9DEEA}" dt="2022-06-17T16:06:28.209" v="211" actId="20577"/>
          <ac:spMkLst>
            <pc:docMk/>
            <pc:sldMk cId="0" sldId="274"/>
            <ac:spMk id="204" creationId="{00000000-0000-0000-0000-000000000000}"/>
          </ac:spMkLst>
        </pc:spChg>
      </pc:sldChg>
      <pc:sldChg chg="modSp">
        <pc:chgData name="Candice Dosman" userId="PbmKFUy89lH/6B3zvod1MT2ChjvaOrLj4a+Adz9Ym98=" providerId="None" clId="Web-{CAB3486E-6D9C-40D2-BC34-CE60ACB9DEEA}" dt="2022-06-17T16:07:34.556" v="219" actId="1076"/>
        <pc:sldMkLst>
          <pc:docMk/>
          <pc:sldMk cId="0" sldId="276"/>
        </pc:sldMkLst>
        <pc:picChg chg="mod">
          <ac:chgData name="Candice Dosman" userId="PbmKFUy89lH/6B3zvod1MT2ChjvaOrLj4a+Adz9Ym98=" providerId="None" clId="Web-{CAB3486E-6D9C-40D2-BC34-CE60ACB9DEEA}" dt="2022-06-17T16:07:34.556" v="219" actId="1076"/>
          <ac:picMkLst>
            <pc:docMk/>
            <pc:sldMk cId="0" sldId="276"/>
            <ac:picMk id="217" creationId="{00000000-0000-0000-0000-000000000000}"/>
          </ac:picMkLst>
        </pc:picChg>
      </pc:sldChg>
      <pc:sldChg chg="addSp modSp">
        <pc:chgData name="Candice Dosman" userId="PbmKFUy89lH/6B3zvod1MT2ChjvaOrLj4a+Adz9Ym98=" providerId="None" clId="Web-{CAB3486E-6D9C-40D2-BC34-CE60ACB9DEEA}" dt="2022-06-17T16:08:34.466" v="225" actId="20577"/>
        <pc:sldMkLst>
          <pc:docMk/>
          <pc:sldMk cId="0" sldId="278"/>
        </pc:sldMkLst>
        <pc:spChg chg="mod">
          <ac:chgData name="Candice Dosman" userId="PbmKFUy89lH/6B3zvod1MT2ChjvaOrLj4a+Adz9Ym98=" providerId="None" clId="Web-{CAB3486E-6D9C-40D2-BC34-CE60ACB9DEEA}" dt="2022-06-17T16:08:34.466" v="225" actId="20577"/>
          <ac:spMkLst>
            <pc:docMk/>
            <pc:sldMk cId="0" sldId="278"/>
            <ac:spMk id="239" creationId="{00000000-0000-0000-0000-000000000000}"/>
          </ac:spMkLst>
        </pc:spChg>
        <pc:picChg chg="add mod">
          <ac:chgData name="Candice Dosman" userId="PbmKFUy89lH/6B3zvod1MT2ChjvaOrLj4a+Adz9Ym98=" providerId="None" clId="Web-{CAB3486E-6D9C-40D2-BC34-CE60ACB9DEEA}" dt="2022-06-17T16:08:31.153" v="224" actId="1076"/>
          <ac:picMkLst>
            <pc:docMk/>
            <pc:sldMk cId="0" sldId="278"/>
            <ac:picMk id="2" creationId="{7CB09E15-F702-A550-8C50-45260A9A3F52}"/>
          </ac:picMkLst>
        </pc:picChg>
      </pc:sldChg>
      <pc:sldChg chg="modSp delCm">
        <pc:chgData name="Candice Dosman" userId="PbmKFUy89lH/6B3zvod1MT2ChjvaOrLj4a+Adz9Ym98=" providerId="None" clId="Web-{CAB3486E-6D9C-40D2-BC34-CE60ACB9DEEA}" dt="2022-06-17T16:00:31.813" v="167" actId="1076"/>
        <pc:sldMkLst>
          <pc:docMk/>
          <pc:sldMk cId="0" sldId="280"/>
        </pc:sldMkLst>
        <pc:spChg chg="mod">
          <ac:chgData name="Candice Dosman" userId="PbmKFUy89lH/6B3zvod1MT2ChjvaOrLj4a+Adz9Ym98=" providerId="None" clId="Web-{CAB3486E-6D9C-40D2-BC34-CE60ACB9DEEA}" dt="2022-06-17T16:00:31.813" v="167" actId="1076"/>
          <ac:spMkLst>
            <pc:docMk/>
            <pc:sldMk cId="0" sldId="280"/>
            <ac:spMk id="252" creationId="{00000000-0000-0000-0000-000000000000}"/>
          </ac:spMkLst>
        </pc:spChg>
      </pc:sldChg>
      <pc:sldChg chg="modSp">
        <pc:chgData name="Candice Dosman" userId="PbmKFUy89lH/6B3zvod1MT2ChjvaOrLj4a+Adz9Ym98=" providerId="None" clId="Web-{CAB3486E-6D9C-40D2-BC34-CE60ACB9DEEA}" dt="2022-06-17T16:16:53.573" v="229" actId="1076"/>
        <pc:sldMkLst>
          <pc:docMk/>
          <pc:sldMk cId="0" sldId="296"/>
        </pc:sldMkLst>
        <pc:picChg chg="mod">
          <ac:chgData name="Candice Dosman" userId="PbmKFUy89lH/6B3zvod1MT2ChjvaOrLj4a+Adz9Ym98=" providerId="None" clId="Web-{CAB3486E-6D9C-40D2-BC34-CE60ACB9DEEA}" dt="2022-06-17T16:16:53.573" v="229" actId="1076"/>
          <ac:picMkLst>
            <pc:docMk/>
            <pc:sldMk cId="0" sldId="296"/>
            <ac:picMk id="367" creationId="{00000000-0000-0000-0000-000000000000}"/>
          </ac:picMkLst>
        </pc:picChg>
      </pc:sldChg>
      <pc:sldChg chg="addSp delSp modSp delAnim">
        <pc:chgData name="Candice Dosman" userId="PbmKFUy89lH/6B3zvod1MT2ChjvaOrLj4a+Adz9Ym98=" providerId="None" clId="Web-{CAB3486E-6D9C-40D2-BC34-CE60ACB9DEEA}" dt="2022-06-17T15:39:02.815" v="5"/>
        <pc:sldMkLst>
          <pc:docMk/>
          <pc:sldMk cId="0" sldId="303"/>
        </pc:sldMkLst>
        <pc:spChg chg="add del mod">
          <ac:chgData name="Candice Dosman" userId="PbmKFUy89lH/6B3zvod1MT2ChjvaOrLj4a+Adz9Ym98=" providerId="None" clId="Web-{CAB3486E-6D9C-40D2-BC34-CE60ACB9DEEA}" dt="2022-06-17T15:39:02.815" v="5"/>
          <ac:spMkLst>
            <pc:docMk/>
            <pc:sldMk cId="0" sldId="303"/>
            <ac:spMk id="3" creationId="{F3F73A76-A0DF-5A74-7E65-AC083F1F639C}"/>
          </ac:spMkLst>
        </pc:spChg>
        <pc:spChg chg="del">
          <ac:chgData name="Candice Dosman" userId="PbmKFUy89lH/6B3zvod1MT2ChjvaOrLj4a+Adz9Ym98=" providerId="None" clId="Web-{CAB3486E-6D9C-40D2-BC34-CE60ACB9DEEA}" dt="2022-06-17T15:38:59.924" v="4"/>
          <ac:spMkLst>
            <pc:docMk/>
            <pc:sldMk cId="0" sldId="303"/>
            <ac:spMk id="419" creationId="{00000000-0000-0000-0000-000000000000}"/>
          </ac:spMkLst>
        </pc:spChg>
      </pc:sldChg>
      <pc:sldChg chg="addSp modSp">
        <pc:chgData name="Candice Dosman" userId="PbmKFUy89lH/6B3zvod1MT2ChjvaOrLj4a+Adz9Ym98=" providerId="None" clId="Web-{CAB3486E-6D9C-40D2-BC34-CE60ACB9DEEA}" dt="2022-06-17T16:19:27.536" v="234" actId="1076"/>
        <pc:sldMkLst>
          <pc:docMk/>
          <pc:sldMk cId="0" sldId="312"/>
        </pc:sldMkLst>
        <pc:spChg chg="mod">
          <ac:chgData name="Candice Dosman" userId="PbmKFUy89lH/6B3zvod1MT2ChjvaOrLj4a+Adz9Ym98=" providerId="None" clId="Web-{CAB3486E-6D9C-40D2-BC34-CE60ACB9DEEA}" dt="2022-06-17T16:19:23.019" v="233" actId="1076"/>
          <ac:spMkLst>
            <pc:docMk/>
            <pc:sldMk cId="0" sldId="312"/>
            <ac:spMk id="488" creationId="{00000000-0000-0000-0000-000000000000}"/>
          </ac:spMkLst>
        </pc:spChg>
        <pc:picChg chg="add mod">
          <ac:chgData name="Candice Dosman" userId="PbmKFUy89lH/6B3zvod1MT2ChjvaOrLj4a+Adz9Ym98=" providerId="None" clId="Web-{CAB3486E-6D9C-40D2-BC34-CE60ACB9DEEA}" dt="2022-06-17T16:19:27.536" v="234" actId="1076"/>
          <ac:picMkLst>
            <pc:docMk/>
            <pc:sldMk cId="0" sldId="312"/>
            <ac:picMk id="2" creationId="{E5F2DDCE-6340-3AF4-55E9-6457A533BE98}"/>
          </ac:picMkLst>
        </pc:picChg>
      </pc:sldChg>
      <pc:sldChg chg="addSp modSp">
        <pc:chgData name="Candice Dosman" userId="PbmKFUy89lH/6B3zvod1MT2ChjvaOrLj4a+Adz9Ym98=" providerId="None" clId="Web-{CAB3486E-6D9C-40D2-BC34-CE60ACB9DEEA}" dt="2022-06-17T16:20:17.007" v="240" actId="1076"/>
        <pc:sldMkLst>
          <pc:docMk/>
          <pc:sldMk cId="0" sldId="313"/>
        </pc:sldMkLst>
        <pc:spChg chg="mod">
          <ac:chgData name="Candice Dosman" userId="PbmKFUy89lH/6B3zvod1MT2ChjvaOrLj4a+Adz9Ym98=" providerId="None" clId="Web-{CAB3486E-6D9C-40D2-BC34-CE60ACB9DEEA}" dt="2022-06-17T16:20:17.007" v="240" actId="1076"/>
          <ac:spMkLst>
            <pc:docMk/>
            <pc:sldMk cId="0" sldId="313"/>
            <ac:spMk id="495" creationId="{00000000-0000-0000-0000-000000000000}"/>
          </ac:spMkLst>
        </pc:spChg>
        <pc:picChg chg="add mod">
          <ac:chgData name="Candice Dosman" userId="PbmKFUy89lH/6B3zvod1MT2ChjvaOrLj4a+Adz9Ym98=" providerId="None" clId="Web-{CAB3486E-6D9C-40D2-BC34-CE60ACB9DEEA}" dt="2022-06-17T16:20:10.054" v="239" actId="1076"/>
          <ac:picMkLst>
            <pc:docMk/>
            <pc:sldMk cId="0" sldId="313"/>
            <ac:picMk id="2" creationId="{25FEB435-CD0D-4AF2-4136-C8D21FF314F1}"/>
          </ac:picMkLst>
        </pc:picChg>
      </pc:sldChg>
      <pc:sldChg chg="del modNotes">
        <pc:chgData name="Candice Dosman" userId="PbmKFUy89lH/6B3zvod1MT2ChjvaOrLj4a+Adz9Ym98=" providerId="None" clId="Web-{CAB3486E-6D9C-40D2-BC34-CE60ACB9DEEA}" dt="2022-06-17T16:03:39.324" v="186"/>
        <pc:sldMkLst>
          <pc:docMk/>
          <pc:sldMk cId="0" sldId="318"/>
        </pc:sldMkLst>
      </pc:sldChg>
      <pc:sldChg chg="modSp">
        <pc:chgData name="Candice Dosman" userId="PbmKFUy89lH/6B3zvod1MT2ChjvaOrLj4a+Adz9Ym98=" providerId="None" clId="Web-{CAB3486E-6D9C-40D2-BC34-CE60ACB9DEEA}" dt="2022-06-17T16:21:59.904" v="242" actId="20577"/>
        <pc:sldMkLst>
          <pc:docMk/>
          <pc:sldMk cId="0" sldId="327"/>
        </pc:sldMkLst>
        <pc:spChg chg="mod">
          <ac:chgData name="Candice Dosman" userId="PbmKFUy89lH/6B3zvod1MT2ChjvaOrLj4a+Adz9Ym98=" providerId="None" clId="Web-{CAB3486E-6D9C-40D2-BC34-CE60ACB9DEEA}" dt="2022-06-17T16:21:59.904" v="242" actId="20577"/>
          <ac:spMkLst>
            <pc:docMk/>
            <pc:sldMk cId="0" sldId="327"/>
            <ac:spMk id="594" creationId="{00000000-0000-0000-0000-000000000000}"/>
          </ac:spMkLst>
        </pc:spChg>
      </pc:sldChg>
      <pc:sldChg chg="modSp">
        <pc:chgData name="Candice Dosman" userId="PbmKFUy89lH/6B3zvod1MT2ChjvaOrLj4a+Adz9Ym98=" providerId="None" clId="Web-{CAB3486E-6D9C-40D2-BC34-CE60ACB9DEEA}" dt="2022-06-17T16:22:25.593" v="244" actId="20577"/>
        <pc:sldMkLst>
          <pc:docMk/>
          <pc:sldMk cId="0" sldId="330"/>
        </pc:sldMkLst>
        <pc:spChg chg="mod">
          <ac:chgData name="Candice Dosman" userId="PbmKFUy89lH/6B3zvod1MT2ChjvaOrLj4a+Adz9Ym98=" providerId="None" clId="Web-{CAB3486E-6D9C-40D2-BC34-CE60ACB9DEEA}" dt="2022-06-17T16:22:25.593" v="244" actId="20577"/>
          <ac:spMkLst>
            <pc:docMk/>
            <pc:sldMk cId="0" sldId="330"/>
            <ac:spMk id="614" creationId="{00000000-0000-0000-0000-000000000000}"/>
          </ac:spMkLst>
        </pc:spChg>
      </pc:sldChg>
      <pc:sldChg chg="modSp">
        <pc:chgData name="Candice Dosman" userId="PbmKFUy89lH/6B3zvod1MT2ChjvaOrLj4a+Adz9Ym98=" providerId="None" clId="Web-{CAB3486E-6D9C-40D2-BC34-CE60ACB9DEEA}" dt="2022-06-17T16:23:06.314" v="246" actId="20577"/>
        <pc:sldMkLst>
          <pc:docMk/>
          <pc:sldMk cId="0" sldId="335"/>
        </pc:sldMkLst>
        <pc:spChg chg="mod">
          <ac:chgData name="Candice Dosman" userId="PbmKFUy89lH/6B3zvod1MT2ChjvaOrLj4a+Adz9Ym98=" providerId="None" clId="Web-{CAB3486E-6D9C-40D2-BC34-CE60ACB9DEEA}" dt="2022-06-17T16:23:06.314" v="246" actId="20577"/>
          <ac:spMkLst>
            <pc:docMk/>
            <pc:sldMk cId="0" sldId="335"/>
            <ac:spMk id="652" creationId="{00000000-0000-0000-0000-000000000000}"/>
          </ac:spMkLst>
        </pc:spChg>
      </pc:sldChg>
      <pc:sldChg chg="modSp">
        <pc:chgData name="Candice Dosman" userId="PbmKFUy89lH/6B3zvod1MT2ChjvaOrLj4a+Adz9Ym98=" providerId="None" clId="Web-{CAB3486E-6D9C-40D2-BC34-CE60ACB9DEEA}" dt="2022-06-17T16:23:36.566" v="250" actId="20577"/>
        <pc:sldMkLst>
          <pc:docMk/>
          <pc:sldMk cId="0" sldId="337"/>
        </pc:sldMkLst>
        <pc:spChg chg="mod">
          <ac:chgData name="Candice Dosman" userId="PbmKFUy89lH/6B3zvod1MT2ChjvaOrLj4a+Adz9Ym98=" providerId="None" clId="Web-{CAB3486E-6D9C-40D2-BC34-CE60ACB9DEEA}" dt="2022-06-17T16:23:36.566" v="250" actId="20577"/>
          <ac:spMkLst>
            <pc:docMk/>
            <pc:sldMk cId="0" sldId="337"/>
            <ac:spMk id="670" creationId="{00000000-0000-0000-0000-000000000000}"/>
          </ac:spMkLst>
        </pc:spChg>
      </pc:sldChg>
      <pc:sldChg chg="modSp">
        <pc:chgData name="Candice Dosman" userId="PbmKFUy89lH/6B3zvod1MT2ChjvaOrLj4a+Adz9Ym98=" providerId="None" clId="Web-{CAB3486E-6D9C-40D2-BC34-CE60ACB9DEEA}" dt="2022-06-17T16:23:42.066" v="251" actId="20577"/>
        <pc:sldMkLst>
          <pc:docMk/>
          <pc:sldMk cId="0" sldId="338"/>
        </pc:sldMkLst>
        <pc:spChg chg="mod">
          <ac:chgData name="Candice Dosman" userId="PbmKFUy89lH/6B3zvod1MT2ChjvaOrLj4a+Adz9Ym98=" providerId="None" clId="Web-{CAB3486E-6D9C-40D2-BC34-CE60ACB9DEEA}" dt="2022-06-17T16:23:42.066" v="251" actId="20577"/>
          <ac:spMkLst>
            <pc:docMk/>
            <pc:sldMk cId="0" sldId="338"/>
            <ac:spMk id="677" creationId="{00000000-0000-0000-0000-000000000000}"/>
          </ac:spMkLst>
        </pc:spChg>
      </pc:sldChg>
      <pc:sldChg chg="modSp">
        <pc:chgData name="Candice Dosman" userId="PbmKFUy89lH/6B3zvod1MT2ChjvaOrLj4a+Adz9Ym98=" providerId="None" clId="Web-{CAB3486E-6D9C-40D2-BC34-CE60ACB9DEEA}" dt="2022-06-17T16:24:21.381" v="254" actId="20577"/>
        <pc:sldMkLst>
          <pc:docMk/>
          <pc:sldMk cId="0" sldId="341"/>
        </pc:sldMkLst>
        <pc:spChg chg="mod">
          <ac:chgData name="Candice Dosman" userId="PbmKFUy89lH/6B3zvod1MT2ChjvaOrLj4a+Adz9Ym98=" providerId="None" clId="Web-{CAB3486E-6D9C-40D2-BC34-CE60ACB9DEEA}" dt="2022-06-17T16:24:03.974" v="252" actId="20577"/>
          <ac:spMkLst>
            <pc:docMk/>
            <pc:sldMk cId="0" sldId="341"/>
            <ac:spMk id="698" creationId="{00000000-0000-0000-0000-000000000000}"/>
          </ac:spMkLst>
        </pc:spChg>
        <pc:spChg chg="mod">
          <ac:chgData name="Candice Dosman" userId="PbmKFUy89lH/6B3zvod1MT2ChjvaOrLj4a+Adz9Ym98=" providerId="None" clId="Web-{CAB3486E-6D9C-40D2-BC34-CE60ACB9DEEA}" dt="2022-06-17T16:24:21.381" v="254" actId="20577"/>
          <ac:spMkLst>
            <pc:docMk/>
            <pc:sldMk cId="0" sldId="341"/>
            <ac:spMk id="701" creationId="{00000000-0000-0000-0000-000000000000}"/>
          </ac:spMkLst>
        </pc:spChg>
      </pc:sldChg>
      <pc:sldChg chg="addSp delSp modSp">
        <pc:chgData name="Candice Dosman" userId="PbmKFUy89lH/6B3zvod1MT2ChjvaOrLj4a+Adz9Ym98=" providerId="None" clId="Web-{CAB3486E-6D9C-40D2-BC34-CE60ACB9DEEA}" dt="2022-06-17T16:25:59.356" v="282" actId="20577"/>
        <pc:sldMkLst>
          <pc:docMk/>
          <pc:sldMk cId="0" sldId="342"/>
        </pc:sldMkLst>
        <pc:spChg chg="add del mod">
          <ac:chgData name="Candice Dosman" userId="PbmKFUy89lH/6B3zvod1MT2ChjvaOrLj4a+Adz9Ym98=" providerId="None" clId="Web-{CAB3486E-6D9C-40D2-BC34-CE60ACB9DEEA}" dt="2022-06-17T16:25:09.509" v="272"/>
          <ac:spMkLst>
            <pc:docMk/>
            <pc:sldMk cId="0" sldId="342"/>
            <ac:spMk id="3" creationId="{6666CDB0-DE09-29BD-12F3-75C0D3E724B8}"/>
          </ac:spMkLst>
        </pc:spChg>
        <pc:spChg chg="add">
          <ac:chgData name="Candice Dosman" userId="PbmKFUy89lH/6B3zvod1MT2ChjvaOrLj4a+Adz9Ym98=" providerId="None" clId="Web-{CAB3486E-6D9C-40D2-BC34-CE60ACB9DEEA}" dt="2022-06-17T16:25:11.447" v="273"/>
          <ac:spMkLst>
            <pc:docMk/>
            <pc:sldMk cId="0" sldId="342"/>
            <ac:spMk id="5" creationId="{41F8D664-21FF-D246-84A8-06E64B4CE3BD}"/>
          </ac:spMkLst>
        </pc:spChg>
        <pc:spChg chg="add del mod">
          <ac:chgData name="Candice Dosman" userId="PbmKFUy89lH/6B3zvod1MT2ChjvaOrLj4a+Adz9Ym98=" providerId="None" clId="Web-{CAB3486E-6D9C-40D2-BC34-CE60ACB9DEEA}" dt="2022-06-17T16:25:21.885" v="276"/>
          <ac:spMkLst>
            <pc:docMk/>
            <pc:sldMk cId="0" sldId="342"/>
            <ac:spMk id="7" creationId="{41DC150B-0773-3DB6-7504-C9082D703A32}"/>
          </ac:spMkLst>
        </pc:spChg>
        <pc:spChg chg="add">
          <ac:chgData name="Candice Dosman" userId="PbmKFUy89lH/6B3zvod1MT2ChjvaOrLj4a+Adz9Ym98=" providerId="None" clId="Web-{CAB3486E-6D9C-40D2-BC34-CE60ACB9DEEA}" dt="2022-06-17T16:25:28.901" v="277"/>
          <ac:spMkLst>
            <pc:docMk/>
            <pc:sldMk cId="0" sldId="342"/>
            <ac:spMk id="9" creationId="{9C1AAB9B-7188-31E4-CA4F-DB8D61A7A0CA}"/>
          </ac:spMkLst>
        </pc:spChg>
        <pc:spChg chg="add mod">
          <ac:chgData name="Candice Dosman" userId="PbmKFUy89lH/6B3zvod1MT2ChjvaOrLj4a+Adz9Ym98=" providerId="None" clId="Web-{CAB3486E-6D9C-40D2-BC34-CE60ACB9DEEA}" dt="2022-06-17T16:25:37.495" v="278"/>
          <ac:spMkLst>
            <pc:docMk/>
            <pc:sldMk cId="0" sldId="342"/>
            <ac:spMk id="11" creationId="{92B08940-2E6F-F0F7-CCE2-08B302EC63E6}"/>
          </ac:spMkLst>
        </pc:spChg>
        <pc:spChg chg="add mod">
          <ac:chgData name="Candice Dosman" userId="PbmKFUy89lH/6B3zvod1MT2ChjvaOrLj4a+Adz9Ym98=" providerId="None" clId="Web-{CAB3486E-6D9C-40D2-BC34-CE60ACB9DEEA}" dt="2022-06-17T16:25:59.356" v="282" actId="20577"/>
          <ac:spMkLst>
            <pc:docMk/>
            <pc:sldMk cId="0" sldId="342"/>
            <ac:spMk id="13" creationId="{E62EAAB8-F3F9-442C-5D4C-E83D2837D686}"/>
          </ac:spMkLst>
        </pc:spChg>
        <pc:spChg chg="mod">
          <ac:chgData name="Candice Dosman" userId="PbmKFUy89lH/6B3zvod1MT2ChjvaOrLj4a+Adz9Ym98=" providerId="None" clId="Web-{CAB3486E-6D9C-40D2-BC34-CE60ACB9DEEA}" dt="2022-06-17T16:24:39.804" v="271" actId="20577"/>
          <ac:spMkLst>
            <pc:docMk/>
            <pc:sldMk cId="0" sldId="342"/>
            <ac:spMk id="708" creationId="{00000000-0000-0000-0000-000000000000}"/>
          </ac:spMkLst>
        </pc:spChg>
        <pc:picChg chg="del">
          <ac:chgData name="Candice Dosman" userId="PbmKFUy89lH/6B3zvod1MT2ChjvaOrLj4a+Adz9Ym98=" providerId="None" clId="Web-{CAB3486E-6D9C-40D2-BC34-CE60ACB9DEEA}" dt="2022-06-17T16:24:28.178" v="256"/>
          <ac:picMkLst>
            <pc:docMk/>
            <pc:sldMk cId="0" sldId="342"/>
            <ac:picMk id="707" creationId="{00000000-0000-0000-0000-000000000000}"/>
          </ac:picMkLst>
        </pc:picChg>
      </pc:sldChg>
      <pc:sldChg chg="modSp">
        <pc:chgData name="Candice Dosman" userId="PbmKFUy89lH/6B3zvod1MT2ChjvaOrLj4a+Adz9Ym98=" providerId="None" clId="Web-{CAB3486E-6D9C-40D2-BC34-CE60ACB9DEEA}" dt="2022-06-17T15:40:21.757" v="35" actId="20577"/>
        <pc:sldMkLst>
          <pc:docMk/>
          <pc:sldMk cId="853534832" sldId="349"/>
        </pc:sldMkLst>
        <pc:spChg chg="mod">
          <ac:chgData name="Candice Dosman" userId="PbmKFUy89lH/6B3zvod1MT2ChjvaOrLj4a+Adz9Ym98=" providerId="None" clId="Web-{CAB3486E-6D9C-40D2-BC34-CE60ACB9DEEA}" dt="2022-06-17T15:40:21.757" v="35" actId="20577"/>
          <ac:spMkLst>
            <pc:docMk/>
            <pc:sldMk cId="853534832" sldId="349"/>
            <ac:spMk id="3" creationId="{BA64BD98-613B-D03D-BAB3-46F8478C616A}"/>
          </ac:spMkLst>
        </pc:spChg>
      </pc:sldChg>
      <pc:sldChg chg="delSp add del replId">
        <pc:chgData name="Candice Dosman" userId="PbmKFUy89lH/6B3zvod1MT2ChjvaOrLj4a+Adz9Ym98=" providerId="None" clId="Web-{CAB3486E-6D9C-40D2-BC34-CE60ACB9DEEA}" dt="2022-06-17T15:46:06.871" v="61"/>
        <pc:sldMkLst>
          <pc:docMk/>
          <pc:sldMk cId="182915199" sldId="352"/>
        </pc:sldMkLst>
        <pc:picChg chg="del">
          <ac:chgData name="Candice Dosman" userId="PbmKFUy89lH/6B3zvod1MT2ChjvaOrLj4a+Adz9Ym98=" providerId="None" clId="Web-{CAB3486E-6D9C-40D2-BC34-CE60ACB9DEEA}" dt="2022-06-17T15:45:22.322" v="38"/>
          <ac:picMkLst>
            <pc:docMk/>
            <pc:sldMk cId="182915199" sldId="352"/>
            <ac:picMk id="160" creationId="{00000000-0000-0000-0000-000000000000}"/>
          </ac:picMkLst>
        </pc:picChg>
      </pc:sldChg>
      <pc:sldChg chg="addSp delSp modSp add ord replId">
        <pc:chgData name="Candice Dosman" userId="PbmKFUy89lH/6B3zvod1MT2ChjvaOrLj4a+Adz9Ym98=" providerId="None" clId="Web-{CAB3486E-6D9C-40D2-BC34-CE60ACB9DEEA}" dt="2022-06-17T15:57:24.177" v="114" actId="1076"/>
        <pc:sldMkLst>
          <pc:docMk/>
          <pc:sldMk cId="3681351095" sldId="353"/>
        </pc:sldMkLst>
        <pc:spChg chg="add del">
          <ac:chgData name="Candice Dosman" userId="PbmKFUy89lH/6B3zvod1MT2ChjvaOrLj4a+Adz9Ym98=" providerId="None" clId="Web-{CAB3486E-6D9C-40D2-BC34-CE60ACB9DEEA}" dt="2022-06-17T15:56:12.579" v="74"/>
          <ac:spMkLst>
            <pc:docMk/>
            <pc:sldMk cId="3681351095" sldId="353"/>
            <ac:spMk id="3" creationId="{13ED3C31-700E-22F9-0F1F-6D85A8AF19C9}"/>
          </ac:spMkLst>
        </pc:spChg>
        <pc:spChg chg="add mod">
          <ac:chgData name="Candice Dosman" userId="PbmKFUy89lH/6B3zvod1MT2ChjvaOrLj4a+Adz9Ym98=" providerId="None" clId="Web-{CAB3486E-6D9C-40D2-BC34-CE60ACB9DEEA}" dt="2022-06-17T15:57:24.177" v="114" actId="1076"/>
          <ac:spMkLst>
            <pc:docMk/>
            <pc:sldMk cId="3681351095" sldId="353"/>
            <ac:spMk id="4" creationId="{D592FE7F-AC0C-0768-3121-7B6E5838697D}"/>
          </ac:spMkLst>
        </pc:spChg>
        <pc:spChg chg="mod">
          <ac:chgData name="Candice Dosman" userId="PbmKFUy89lH/6B3zvod1MT2ChjvaOrLj4a+Adz9Ym98=" providerId="None" clId="Web-{CAB3486E-6D9C-40D2-BC34-CE60ACB9DEEA}" dt="2022-06-17T15:55:53.078" v="70" actId="20577"/>
          <ac:spMkLst>
            <pc:docMk/>
            <pc:sldMk cId="3681351095" sldId="353"/>
            <ac:spMk id="132" creationId="{00000000-0000-0000-0000-000000000000}"/>
          </ac:spMkLst>
        </pc:spChg>
        <pc:spChg chg="del">
          <ac:chgData name="Candice Dosman" userId="PbmKFUy89lH/6B3zvod1MT2ChjvaOrLj4a+Adz9Ym98=" providerId="None" clId="Web-{CAB3486E-6D9C-40D2-BC34-CE60ACB9DEEA}" dt="2022-06-17T15:46:03.355" v="59"/>
          <ac:spMkLst>
            <pc:docMk/>
            <pc:sldMk cId="3681351095" sldId="353"/>
            <ac:spMk id="134" creationId="{00000000-0000-0000-0000-000000000000}"/>
          </ac:spMkLst>
        </pc:spChg>
        <pc:grpChg chg="del">
          <ac:chgData name="Candice Dosman" userId="PbmKFUy89lH/6B3zvod1MT2ChjvaOrLj4a+Adz9Ym98=" providerId="None" clId="Web-{CAB3486E-6D9C-40D2-BC34-CE60ACB9DEEA}" dt="2022-06-17T15:46:03.449" v="60"/>
          <ac:grpSpMkLst>
            <pc:docMk/>
            <pc:sldMk cId="3681351095" sldId="353"/>
            <ac:grpSpMk id="133" creationId="{00000000-0000-0000-0000-000000000000}"/>
          </ac:grpSpMkLst>
        </pc:grpChg>
        <pc:picChg chg="add mod">
          <ac:chgData name="Candice Dosman" userId="PbmKFUy89lH/6B3zvod1MT2ChjvaOrLj4a+Adz9Ym98=" providerId="None" clId="Web-{CAB3486E-6D9C-40D2-BC34-CE60ACB9DEEA}" dt="2022-06-17T15:55:48.171" v="69" actId="1076"/>
          <ac:picMkLst>
            <pc:docMk/>
            <pc:sldMk cId="3681351095" sldId="353"/>
            <ac:picMk id="2" creationId="{BBD6B46F-E9FF-24B3-621D-2E8A96CD4745}"/>
          </ac:picMkLst>
        </pc:picChg>
      </pc:sldChg>
      <pc:sldChg chg="addSp delSp modSp add replId">
        <pc:chgData name="Candice Dosman" userId="PbmKFUy89lH/6B3zvod1MT2ChjvaOrLj4a+Adz9Ym98=" providerId="None" clId="Web-{CAB3486E-6D9C-40D2-BC34-CE60ACB9DEEA}" dt="2022-06-17T15:59:24.809" v="158" actId="1076"/>
        <pc:sldMkLst>
          <pc:docMk/>
          <pc:sldMk cId="2372682593" sldId="354"/>
        </pc:sldMkLst>
        <pc:spChg chg="add del">
          <ac:chgData name="Candice Dosman" userId="PbmKFUy89lH/6B3zvod1MT2ChjvaOrLj4a+Adz9Ym98=" providerId="None" clId="Web-{CAB3486E-6D9C-40D2-BC34-CE60ACB9DEEA}" dt="2022-06-17T15:58:56.495" v="152"/>
          <ac:spMkLst>
            <pc:docMk/>
            <pc:sldMk cId="2372682593" sldId="354"/>
            <ac:spMk id="4" creationId="{D592FE7F-AC0C-0768-3121-7B6E5838697D}"/>
          </ac:spMkLst>
        </pc:spChg>
        <pc:spChg chg="mod">
          <ac:chgData name="Candice Dosman" userId="PbmKFUy89lH/6B3zvod1MT2ChjvaOrLj4a+Adz9Ym98=" providerId="None" clId="Web-{CAB3486E-6D9C-40D2-BC34-CE60ACB9DEEA}" dt="2022-06-17T15:59:24.809" v="158" actId="1076"/>
          <ac:spMkLst>
            <pc:docMk/>
            <pc:sldMk cId="2372682593" sldId="354"/>
            <ac:spMk id="132" creationId="{00000000-0000-0000-0000-000000000000}"/>
          </ac:spMkLst>
        </pc:spChg>
        <pc:picChg chg="del">
          <ac:chgData name="Candice Dosman" userId="PbmKFUy89lH/6B3zvod1MT2ChjvaOrLj4a+Adz9Ym98=" providerId="None" clId="Web-{CAB3486E-6D9C-40D2-BC34-CE60ACB9DEEA}" dt="2022-06-17T15:58:05.929" v="139"/>
          <ac:picMkLst>
            <pc:docMk/>
            <pc:sldMk cId="2372682593" sldId="354"/>
            <ac:picMk id="2" creationId="{BBD6B46F-E9FF-24B3-621D-2E8A96CD4745}"/>
          </ac:picMkLst>
        </pc:picChg>
        <pc:picChg chg="add del mod">
          <ac:chgData name="Candice Dosman" userId="PbmKFUy89lH/6B3zvod1MT2ChjvaOrLj4a+Adz9Ym98=" providerId="None" clId="Web-{CAB3486E-6D9C-40D2-BC34-CE60ACB9DEEA}" dt="2022-06-17T15:58:21.539" v="143"/>
          <ac:picMkLst>
            <pc:docMk/>
            <pc:sldMk cId="2372682593" sldId="354"/>
            <ac:picMk id="3" creationId="{D63870B7-EF82-38A5-0DF5-BD807BE74675}"/>
          </ac:picMkLst>
        </pc:picChg>
        <pc:picChg chg="add mod">
          <ac:chgData name="Candice Dosman" userId="PbmKFUy89lH/6B3zvod1MT2ChjvaOrLj4a+Adz9Ym98=" providerId="None" clId="Web-{CAB3486E-6D9C-40D2-BC34-CE60ACB9DEEA}" dt="2022-06-17T15:59:07.151" v="156" actId="1076"/>
          <ac:picMkLst>
            <pc:docMk/>
            <pc:sldMk cId="2372682593" sldId="354"/>
            <ac:picMk id="5" creationId="{4B2E26B9-B501-373E-F1E3-5A4D240A7AC3}"/>
          </ac:picMkLst>
        </pc:picChg>
        <pc:picChg chg="add mod">
          <ac:chgData name="Candice Dosman" userId="PbmKFUy89lH/6B3zvod1MT2ChjvaOrLj4a+Adz9Ym98=" providerId="None" clId="Web-{CAB3486E-6D9C-40D2-BC34-CE60ACB9DEEA}" dt="2022-06-17T15:59:04.651" v="155" actId="1076"/>
          <ac:picMkLst>
            <pc:docMk/>
            <pc:sldMk cId="2372682593" sldId="354"/>
            <ac:picMk id="7" creationId="{D27F2B7C-1179-792D-60FF-26515C1D099C}"/>
          </ac:picMkLst>
        </pc:picChg>
        <pc:picChg chg="add mod">
          <ac:chgData name="Candice Dosman" userId="PbmKFUy89lH/6B3zvod1MT2ChjvaOrLj4a+Adz9Ym98=" providerId="None" clId="Web-{CAB3486E-6D9C-40D2-BC34-CE60ACB9DEEA}" dt="2022-06-17T15:59:17.933" v="157" actId="1076"/>
          <ac:picMkLst>
            <pc:docMk/>
            <pc:sldMk cId="2372682593" sldId="354"/>
            <ac:picMk id="9" creationId="{B76374BA-8836-FB46-6F7E-52149678CA61}"/>
          </ac:picMkLst>
        </pc:picChg>
      </pc:sldChg>
      <pc:sldChg chg="addSp delSp modSp add replId modNotes">
        <pc:chgData name="Candice Dosman" userId="PbmKFUy89lH/6B3zvod1MT2ChjvaOrLj4a+Adz9Ym98=" providerId="None" clId="Web-{CAB3486E-6D9C-40D2-BC34-CE60ACB9DEEA}" dt="2022-06-17T16:04:47.625" v="197" actId="1076"/>
        <pc:sldMkLst>
          <pc:docMk/>
          <pc:sldMk cId="2742573491" sldId="355"/>
        </pc:sldMkLst>
        <pc:spChg chg="add del mod">
          <ac:chgData name="Candice Dosman" userId="PbmKFUy89lH/6B3zvod1MT2ChjvaOrLj4a+Adz9Ym98=" providerId="None" clId="Web-{CAB3486E-6D9C-40D2-BC34-CE60ACB9DEEA}" dt="2022-06-17T16:02:03.381" v="180"/>
          <ac:spMkLst>
            <pc:docMk/>
            <pc:sldMk cId="2742573491" sldId="355"/>
            <ac:spMk id="3" creationId="{5300885C-0D61-5E8A-A69F-61DFB6D43088}"/>
          </ac:spMkLst>
        </pc:spChg>
        <pc:spChg chg="del">
          <ac:chgData name="Candice Dosman" userId="PbmKFUy89lH/6B3zvod1MT2ChjvaOrLj4a+Adz9Ym98=" providerId="None" clId="Web-{CAB3486E-6D9C-40D2-BC34-CE60ACB9DEEA}" dt="2022-06-17T16:01:01.814" v="169"/>
          <ac:spMkLst>
            <pc:docMk/>
            <pc:sldMk cId="2742573491" sldId="355"/>
            <ac:spMk id="524" creationId="{00000000-0000-0000-0000-000000000000}"/>
          </ac:spMkLst>
        </pc:spChg>
        <pc:spChg chg="mod">
          <ac:chgData name="Candice Dosman" userId="PbmKFUy89lH/6B3zvod1MT2ChjvaOrLj4a+Adz9Ym98=" providerId="None" clId="Web-{CAB3486E-6D9C-40D2-BC34-CE60ACB9DEEA}" dt="2022-06-17T16:01:54.974" v="179" actId="20577"/>
          <ac:spMkLst>
            <pc:docMk/>
            <pc:sldMk cId="2742573491" sldId="355"/>
            <ac:spMk id="525" creationId="{00000000-0000-0000-0000-000000000000}"/>
          </ac:spMkLst>
        </pc:spChg>
        <pc:picChg chg="add mod modCrop">
          <ac:chgData name="Candice Dosman" userId="PbmKFUy89lH/6B3zvod1MT2ChjvaOrLj4a+Adz9Ym98=" providerId="None" clId="Web-{CAB3486E-6D9C-40D2-BC34-CE60ACB9DEEA}" dt="2022-06-17T16:04:44.421" v="196" actId="1076"/>
          <ac:picMkLst>
            <pc:docMk/>
            <pc:sldMk cId="2742573491" sldId="355"/>
            <ac:picMk id="5" creationId="{B0C1C27B-08C8-1867-91E4-EE42A166A094}"/>
          </ac:picMkLst>
        </pc:picChg>
        <pc:picChg chg="add mod">
          <ac:chgData name="Candice Dosman" userId="PbmKFUy89lH/6B3zvod1MT2ChjvaOrLj4a+Adz9Ym98=" providerId="None" clId="Web-{CAB3486E-6D9C-40D2-BC34-CE60ACB9DEEA}" dt="2022-06-17T16:04:47.625" v="197" actId="1076"/>
          <ac:picMkLst>
            <pc:docMk/>
            <pc:sldMk cId="2742573491" sldId="355"/>
            <ac:picMk id="7" creationId="{6F43C674-39BF-5DF6-7C0D-5CE8D2CDC874}"/>
          </ac:picMkLst>
        </pc:picChg>
      </pc:sldChg>
      <pc:sldChg chg="add replId">
        <pc:chgData name="Candice Dosman" userId="PbmKFUy89lH/6B3zvod1MT2ChjvaOrLj4a+Adz9Ym98=" providerId="None" clId="Web-{CAB3486E-6D9C-40D2-BC34-CE60ACB9DEEA}" dt="2022-06-17T16:06:16.239" v="201"/>
        <pc:sldMkLst>
          <pc:docMk/>
          <pc:sldMk cId="1658959463" sldId="356"/>
        </pc:sldMkLst>
      </pc:sldChg>
      <pc:sldChg chg="add replId">
        <pc:chgData name="Candice Dosman" userId="PbmKFUy89lH/6B3zvod1MT2ChjvaOrLj4a+Adz9Ym98=" providerId="None" clId="Web-{CAB3486E-6D9C-40D2-BC34-CE60ACB9DEEA}" dt="2022-06-17T16:24:23.662" v="255"/>
        <pc:sldMkLst>
          <pc:docMk/>
          <pc:sldMk cId="2873389373" sldId="357"/>
        </pc:sldMkLst>
      </pc:sldChg>
    </pc:docChg>
  </pc:docChgLst>
  <pc:docChgLst>
    <pc:chgData name="Candice Dosman" userId="PbmKFUy89lH/6B3zvod1MT2ChjvaOrLj4a+Adz9Ym98=" providerId="None" clId="Web-{05878886-AE02-4C31-8A98-1BFABF474FAE}"/>
    <pc:docChg chg="delSld modSld">
      <pc:chgData name="Candice Dosman" userId="PbmKFUy89lH/6B3zvod1MT2ChjvaOrLj4a+Adz9Ym98=" providerId="None" clId="Web-{05878886-AE02-4C31-8A98-1BFABF474FAE}" dt="2022-05-03T18:35:57.106" v="1"/>
      <pc:docMkLst>
        <pc:docMk/>
      </pc:docMkLst>
      <pc:sldChg chg="del mod modShow">
        <pc:chgData name="Candice Dosman" userId="PbmKFUy89lH/6B3zvod1MT2ChjvaOrLj4a+Adz9Ym98=" providerId="None" clId="Web-{05878886-AE02-4C31-8A98-1BFABF474FAE}" dt="2022-05-03T18:35:57.106" v="1"/>
        <pc:sldMkLst>
          <pc:docMk/>
          <pc:sldMk cId="0" sldId="287"/>
        </pc:sldMkLst>
      </pc:sldChg>
    </pc:docChg>
  </pc:docChgLst>
  <pc:docChgLst>
    <pc:chgData name="Candice Dosman" userId="PbmKFUy89lH/6B3zvod1MT2ChjvaOrLj4a+Adz9Ym98=" providerId="None" clId="Web-{44F3193D-3716-444E-935D-4C26FE9C7FAB}"/>
    <pc:docChg chg="mod addSld delSld modSld sldOrd">
      <pc:chgData name="Candice Dosman" userId="PbmKFUy89lH/6B3zvod1MT2ChjvaOrLj4a+Adz9Ym98=" providerId="None" clId="Web-{44F3193D-3716-444E-935D-4C26FE9C7FAB}" dt="2022-06-10T21:06:54.061" v="320" actId="20577"/>
      <pc:docMkLst>
        <pc:docMk/>
      </pc:docMkLst>
      <pc:sldChg chg="modSp">
        <pc:chgData name="Candice Dosman" userId="PbmKFUy89lH/6B3zvod1MT2ChjvaOrLj4a+Adz9Ym98=" providerId="None" clId="Web-{44F3193D-3716-444E-935D-4C26FE9C7FAB}" dt="2022-06-10T21:06:54.061" v="320" actId="20577"/>
        <pc:sldMkLst>
          <pc:docMk/>
          <pc:sldMk cId="0" sldId="256"/>
        </pc:sldMkLst>
        <pc:spChg chg="mod">
          <ac:chgData name="Candice Dosman" userId="PbmKFUy89lH/6B3zvod1MT2ChjvaOrLj4a+Adz9Ym98=" providerId="None" clId="Web-{44F3193D-3716-444E-935D-4C26FE9C7FAB}" dt="2022-06-10T21:06:54.061" v="320" actId="20577"/>
          <ac:spMkLst>
            <pc:docMk/>
            <pc:sldMk cId="0" sldId="256"/>
            <ac:spMk id="63" creationId="{00000000-0000-0000-0000-000000000000}"/>
          </ac:spMkLst>
        </pc:spChg>
      </pc:sldChg>
      <pc:sldChg chg="modSp">
        <pc:chgData name="Candice Dosman" userId="PbmKFUy89lH/6B3zvod1MT2ChjvaOrLj4a+Adz9Ym98=" providerId="None" clId="Web-{44F3193D-3716-444E-935D-4C26FE9C7FAB}" dt="2022-06-10T20:26:04.016" v="0" actId="20577"/>
        <pc:sldMkLst>
          <pc:docMk/>
          <pc:sldMk cId="0" sldId="258"/>
        </pc:sldMkLst>
        <pc:spChg chg="mod">
          <ac:chgData name="Candice Dosman" userId="PbmKFUy89lH/6B3zvod1MT2ChjvaOrLj4a+Adz9Ym98=" providerId="None" clId="Web-{44F3193D-3716-444E-935D-4C26FE9C7FAB}" dt="2022-06-10T20:26:04.016" v="0" actId="20577"/>
          <ac:spMkLst>
            <pc:docMk/>
            <pc:sldMk cId="0" sldId="258"/>
            <ac:spMk id="81" creationId="{00000000-0000-0000-0000-000000000000}"/>
          </ac:spMkLst>
        </pc:spChg>
      </pc:sldChg>
      <pc:sldChg chg="delSp">
        <pc:chgData name="Candice Dosman" userId="PbmKFUy89lH/6B3zvod1MT2ChjvaOrLj4a+Adz9Ym98=" providerId="None" clId="Web-{44F3193D-3716-444E-935D-4C26FE9C7FAB}" dt="2022-06-10T20:26:11.204" v="1"/>
        <pc:sldMkLst>
          <pc:docMk/>
          <pc:sldMk cId="0" sldId="260"/>
        </pc:sldMkLst>
        <pc:spChg chg="del">
          <ac:chgData name="Candice Dosman" userId="PbmKFUy89lH/6B3zvod1MT2ChjvaOrLj4a+Adz9Ym98=" providerId="None" clId="Web-{44F3193D-3716-444E-935D-4C26FE9C7FAB}" dt="2022-06-10T20:26:11.204" v="1"/>
          <ac:spMkLst>
            <pc:docMk/>
            <pc:sldMk cId="0" sldId="260"/>
            <ac:spMk id="95" creationId="{00000000-0000-0000-0000-000000000000}"/>
          </ac:spMkLst>
        </pc:spChg>
      </pc:sldChg>
      <pc:sldChg chg="addSp delSp modSp">
        <pc:chgData name="Candice Dosman" userId="PbmKFUy89lH/6B3zvod1MT2ChjvaOrLj4a+Adz9Ym98=" providerId="None" clId="Web-{44F3193D-3716-444E-935D-4C26FE9C7FAB}" dt="2022-06-10T20:28:43.559" v="22" actId="20577"/>
        <pc:sldMkLst>
          <pc:docMk/>
          <pc:sldMk cId="0" sldId="263"/>
        </pc:sldMkLst>
        <pc:spChg chg="add del mod">
          <ac:chgData name="Candice Dosman" userId="PbmKFUy89lH/6B3zvod1MT2ChjvaOrLj4a+Adz9Ym98=" providerId="None" clId="Web-{44F3193D-3716-444E-935D-4C26FE9C7FAB}" dt="2022-06-10T20:28:26.714" v="18"/>
          <ac:spMkLst>
            <pc:docMk/>
            <pc:sldMk cId="0" sldId="263"/>
            <ac:spMk id="3" creationId="{B0DBFB20-6FB9-A24B-500E-E46EFF04BA45}"/>
          </ac:spMkLst>
        </pc:spChg>
        <pc:spChg chg="add del mod">
          <ac:chgData name="Candice Dosman" userId="PbmKFUy89lH/6B3zvod1MT2ChjvaOrLj4a+Adz9Ym98=" providerId="None" clId="Web-{44F3193D-3716-444E-935D-4C26FE9C7FAB}" dt="2022-06-10T20:28:43.559" v="22" actId="20577"/>
          <ac:spMkLst>
            <pc:docMk/>
            <pc:sldMk cId="0" sldId="263"/>
            <ac:spMk id="118" creationId="{00000000-0000-0000-0000-000000000000}"/>
          </ac:spMkLst>
        </pc:spChg>
      </pc:sldChg>
      <pc:sldChg chg="del">
        <pc:chgData name="Candice Dosman" userId="PbmKFUy89lH/6B3zvod1MT2ChjvaOrLj4a+Adz9Ym98=" providerId="None" clId="Web-{44F3193D-3716-444E-935D-4C26FE9C7FAB}" dt="2022-06-10T20:30:26.067" v="53"/>
        <pc:sldMkLst>
          <pc:docMk/>
          <pc:sldMk cId="0" sldId="264"/>
        </pc:sldMkLst>
      </pc:sldChg>
      <pc:sldChg chg="modSp">
        <pc:chgData name="Candice Dosman" userId="PbmKFUy89lH/6B3zvod1MT2ChjvaOrLj4a+Adz9Ym98=" providerId="None" clId="Web-{44F3193D-3716-444E-935D-4C26FE9C7FAB}" dt="2022-06-10T20:30:59.242" v="57" actId="1076"/>
        <pc:sldMkLst>
          <pc:docMk/>
          <pc:sldMk cId="0" sldId="266"/>
        </pc:sldMkLst>
        <pc:picChg chg="mod">
          <ac:chgData name="Candice Dosman" userId="PbmKFUy89lH/6B3zvod1MT2ChjvaOrLj4a+Adz9Ym98=" providerId="None" clId="Web-{44F3193D-3716-444E-935D-4C26FE9C7FAB}" dt="2022-06-10T20:30:59.242" v="57" actId="1076"/>
          <ac:picMkLst>
            <pc:docMk/>
            <pc:sldMk cId="0" sldId="266"/>
            <ac:picMk id="148" creationId="{00000000-0000-0000-0000-000000000000}"/>
          </ac:picMkLst>
        </pc:picChg>
      </pc:sldChg>
      <pc:sldChg chg="addCm">
        <pc:chgData name="Candice Dosman" userId="PbmKFUy89lH/6B3zvod1MT2ChjvaOrLj4a+Adz9Ym98=" providerId="None" clId="Web-{44F3193D-3716-444E-935D-4C26FE9C7FAB}" dt="2022-06-10T20:32:27.326" v="59"/>
        <pc:sldMkLst>
          <pc:docMk/>
          <pc:sldMk cId="0" sldId="268"/>
        </pc:sldMkLst>
      </pc:sldChg>
      <pc:sldChg chg="addCm">
        <pc:chgData name="Candice Dosman" userId="PbmKFUy89lH/6B3zvod1MT2ChjvaOrLj4a+Adz9Ym98=" providerId="None" clId="Web-{44F3193D-3716-444E-935D-4C26FE9C7FAB}" dt="2022-06-10T20:32:56.719" v="60"/>
        <pc:sldMkLst>
          <pc:docMk/>
          <pc:sldMk cId="0" sldId="269"/>
        </pc:sldMkLst>
      </pc:sldChg>
      <pc:sldChg chg="modSp">
        <pc:chgData name="Candice Dosman" userId="PbmKFUy89lH/6B3zvod1MT2ChjvaOrLj4a+Adz9Ym98=" providerId="None" clId="Web-{44F3193D-3716-444E-935D-4C26FE9C7FAB}" dt="2022-06-10T20:33:17.236" v="63" actId="20577"/>
        <pc:sldMkLst>
          <pc:docMk/>
          <pc:sldMk cId="0" sldId="271"/>
        </pc:sldMkLst>
        <pc:spChg chg="mod">
          <ac:chgData name="Candice Dosman" userId="PbmKFUy89lH/6B3zvod1MT2ChjvaOrLj4a+Adz9Ym98=" providerId="None" clId="Web-{44F3193D-3716-444E-935D-4C26FE9C7FAB}" dt="2022-06-10T20:33:17.236" v="63" actId="20577"/>
          <ac:spMkLst>
            <pc:docMk/>
            <pc:sldMk cId="0" sldId="271"/>
            <ac:spMk id="182" creationId="{00000000-0000-0000-0000-000000000000}"/>
          </ac:spMkLst>
        </pc:spChg>
      </pc:sldChg>
      <pc:sldChg chg="modSp">
        <pc:chgData name="Candice Dosman" userId="PbmKFUy89lH/6B3zvod1MT2ChjvaOrLj4a+Adz9Ym98=" providerId="None" clId="Web-{44F3193D-3716-444E-935D-4C26FE9C7FAB}" dt="2022-06-10T21:05:57.073" v="288" actId="20577"/>
        <pc:sldMkLst>
          <pc:docMk/>
          <pc:sldMk cId="0" sldId="273"/>
        </pc:sldMkLst>
        <pc:spChg chg="mod">
          <ac:chgData name="Candice Dosman" userId="PbmKFUy89lH/6B3zvod1MT2ChjvaOrLj4a+Adz9Ym98=" providerId="None" clId="Web-{44F3193D-3716-444E-935D-4C26FE9C7FAB}" dt="2022-06-10T21:05:57.073" v="288" actId="20577"/>
          <ac:spMkLst>
            <pc:docMk/>
            <pc:sldMk cId="0" sldId="273"/>
            <ac:spMk id="196" creationId="{00000000-0000-0000-0000-000000000000}"/>
          </ac:spMkLst>
        </pc:spChg>
      </pc:sldChg>
      <pc:sldChg chg="delSp">
        <pc:chgData name="Candice Dosman" userId="PbmKFUy89lH/6B3zvod1MT2ChjvaOrLj4a+Adz9Ym98=" providerId="None" clId="Web-{44F3193D-3716-444E-935D-4C26FE9C7FAB}" dt="2022-06-10T20:34:04.818" v="64"/>
        <pc:sldMkLst>
          <pc:docMk/>
          <pc:sldMk cId="0" sldId="278"/>
        </pc:sldMkLst>
        <pc:spChg chg="del">
          <ac:chgData name="Candice Dosman" userId="PbmKFUy89lH/6B3zvod1MT2ChjvaOrLj4a+Adz9Ym98=" providerId="None" clId="Web-{44F3193D-3716-444E-935D-4C26FE9C7FAB}" dt="2022-06-10T20:34:04.818" v="64"/>
          <ac:spMkLst>
            <pc:docMk/>
            <pc:sldMk cId="0" sldId="278"/>
            <ac:spMk id="238" creationId="{00000000-0000-0000-0000-000000000000}"/>
          </ac:spMkLst>
        </pc:spChg>
      </pc:sldChg>
      <pc:sldChg chg="modSp addCm modCm">
        <pc:chgData name="Candice Dosman" userId="PbmKFUy89lH/6B3zvod1MT2ChjvaOrLj4a+Adz9Ym98=" providerId="None" clId="Web-{44F3193D-3716-444E-935D-4C26FE9C7FAB}" dt="2022-06-10T20:35:43.357" v="94"/>
        <pc:sldMkLst>
          <pc:docMk/>
          <pc:sldMk cId="0" sldId="280"/>
        </pc:sldMkLst>
        <pc:spChg chg="mod">
          <ac:chgData name="Candice Dosman" userId="PbmKFUy89lH/6B3zvod1MT2ChjvaOrLj4a+Adz9Ym98=" providerId="None" clId="Web-{44F3193D-3716-444E-935D-4C26FE9C7FAB}" dt="2022-06-10T20:35:04.479" v="92" actId="20577"/>
          <ac:spMkLst>
            <pc:docMk/>
            <pc:sldMk cId="0" sldId="280"/>
            <ac:spMk id="252" creationId="{00000000-0000-0000-0000-000000000000}"/>
          </ac:spMkLst>
        </pc:spChg>
        <pc:spChg chg="mod">
          <ac:chgData name="Candice Dosman" userId="PbmKFUy89lH/6B3zvod1MT2ChjvaOrLj4a+Adz9Ym98=" providerId="None" clId="Web-{44F3193D-3716-444E-935D-4C26FE9C7FAB}" dt="2022-06-10T20:34:19.007" v="68" actId="20577"/>
          <ac:spMkLst>
            <pc:docMk/>
            <pc:sldMk cId="0" sldId="280"/>
            <ac:spMk id="253" creationId="{00000000-0000-0000-0000-000000000000}"/>
          </ac:spMkLst>
        </pc:spChg>
      </pc:sldChg>
      <pc:sldChg chg="modSp">
        <pc:chgData name="Candice Dosman" userId="PbmKFUy89lH/6B3zvod1MT2ChjvaOrLj4a+Adz9Ym98=" providerId="None" clId="Web-{44F3193D-3716-444E-935D-4C26FE9C7FAB}" dt="2022-06-10T21:05:33.118" v="285" actId="1076"/>
        <pc:sldMkLst>
          <pc:docMk/>
          <pc:sldMk cId="0" sldId="281"/>
        </pc:sldMkLst>
        <pc:picChg chg="mod">
          <ac:chgData name="Candice Dosman" userId="PbmKFUy89lH/6B3zvod1MT2ChjvaOrLj4a+Adz9Ym98=" providerId="None" clId="Web-{44F3193D-3716-444E-935D-4C26FE9C7FAB}" dt="2022-06-10T21:05:33.118" v="285" actId="1076"/>
          <ac:picMkLst>
            <pc:docMk/>
            <pc:sldMk cId="0" sldId="281"/>
            <ac:picMk id="263" creationId="{00000000-0000-0000-0000-000000000000}"/>
          </ac:picMkLst>
        </pc:picChg>
      </pc:sldChg>
      <pc:sldChg chg="modSp">
        <pc:chgData name="Candice Dosman" userId="PbmKFUy89lH/6B3zvod1MT2ChjvaOrLj4a+Adz9Ym98=" providerId="None" clId="Web-{44F3193D-3716-444E-935D-4C26FE9C7FAB}" dt="2022-06-10T21:05:23.164" v="284" actId="20577"/>
        <pc:sldMkLst>
          <pc:docMk/>
          <pc:sldMk cId="0" sldId="286"/>
        </pc:sldMkLst>
        <pc:spChg chg="mod">
          <ac:chgData name="Candice Dosman" userId="PbmKFUy89lH/6B3zvod1MT2ChjvaOrLj4a+Adz9Ym98=" providerId="None" clId="Web-{44F3193D-3716-444E-935D-4C26FE9C7FAB}" dt="2022-06-10T21:05:23.164" v="284" actId="20577"/>
          <ac:spMkLst>
            <pc:docMk/>
            <pc:sldMk cId="0" sldId="286"/>
            <ac:spMk id="296" creationId="{00000000-0000-0000-0000-000000000000}"/>
          </ac:spMkLst>
        </pc:spChg>
      </pc:sldChg>
      <pc:sldChg chg="modSp">
        <pc:chgData name="Candice Dosman" userId="PbmKFUy89lH/6B3zvod1MT2ChjvaOrLj4a+Adz9Ym98=" providerId="None" clId="Web-{44F3193D-3716-444E-935D-4C26FE9C7FAB}" dt="2022-06-10T21:05:13.788" v="282" actId="20577"/>
        <pc:sldMkLst>
          <pc:docMk/>
          <pc:sldMk cId="0" sldId="288"/>
        </pc:sldMkLst>
        <pc:spChg chg="mod">
          <ac:chgData name="Candice Dosman" userId="PbmKFUy89lH/6B3zvod1MT2ChjvaOrLj4a+Adz9Ym98=" providerId="None" clId="Web-{44F3193D-3716-444E-935D-4C26FE9C7FAB}" dt="2022-06-10T21:05:13.788" v="282" actId="20577"/>
          <ac:spMkLst>
            <pc:docMk/>
            <pc:sldMk cId="0" sldId="288"/>
            <ac:spMk id="310" creationId="{00000000-0000-0000-0000-000000000000}"/>
          </ac:spMkLst>
        </pc:spChg>
      </pc:sldChg>
      <pc:sldChg chg="modSp">
        <pc:chgData name="Candice Dosman" userId="PbmKFUy89lH/6B3zvod1MT2ChjvaOrLj4a+Adz9Ym98=" providerId="None" clId="Web-{44F3193D-3716-444E-935D-4C26FE9C7FAB}" dt="2022-06-10T21:04:59.303" v="275" actId="1076"/>
        <pc:sldMkLst>
          <pc:docMk/>
          <pc:sldMk cId="0" sldId="289"/>
        </pc:sldMkLst>
        <pc:spChg chg="mod">
          <ac:chgData name="Candice Dosman" userId="PbmKFUy89lH/6B3zvod1MT2ChjvaOrLj4a+Adz9Ym98=" providerId="None" clId="Web-{44F3193D-3716-444E-935D-4C26FE9C7FAB}" dt="2022-06-10T20:36:32.001" v="97" actId="20577"/>
          <ac:spMkLst>
            <pc:docMk/>
            <pc:sldMk cId="0" sldId="289"/>
            <ac:spMk id="318" creationId="{00000000-0000-0000-0000-000000000000}"/>
          </ac:spMkLst>
        </pc:spChg>
        <pc:picChg chg="mod">
          <ac:chgData name="Candice Dosman" userId="PbmKFUy89lH/6B3zvod1MT2ChjvaOrLj4a+Adz9Ym98=" providerId="None" clId="Web-{44F3193D-3716-444E-935D-4C26FE9C7FAB}" dt="2022-06-10T21:04:59.303" v="275" actId="1076"/>
          <ac:picMkLst>
            <pc:docMk/>
            <pc:sldMk cId="0" sldId="289"/>
            <ac:picMk id="317" creationId="{00000000-0000-0000-0000-000000000000}"/>
          </ac:picMkLst>
        </pc:picChg>
      </pc:sldChg>
      <pc:sldChg chg="modSp">
        <pc:chgData name="Candice Dosman" userId="PbmKFUy89lH/6B3zvod1MT2ChjvaOrLj4a+Adz9Ym98=" providerId="None" clId="Web-{44F3193D-3716-444E-935D-4C26FE9C7FAB}" dt="2022-06-10T21:04:48.411" v="273" actId="20577"/>
        <pc:sldMkLst>
          <pc:docMk/>
          <pc:sldMk cId="0" sldId="293"/>
        </pc:sldMkLst>
        <pc:spChg chg="mod">
          <ac:chgData name="Candice Dosman" userId="PbmKFUy89lH/6B3zvod1MT2ChjvaOrLj4a+Adz9Ym98=" providerId="None" clId="Web-{44F3193D-3716-444E-935D-4C26FE9C7FAB}" dt="2022-06-10T21:04:48.411" v="273" actId="20577"/>
          <ac:spMkLst>
            <pc:docMk/>
            <pc:sldMk cId="0" sldId="293"/>
            <ac:spMk id="347" creationId="{00000000-0000-0000-0000-000000000000}"/>
          </ac:spMkLst>
        </pc:spChg>
      </pc:sldChg>
      <pc:sldChg chg="modSp">
        <pc:chgData name="Candice Dosman" userId="PbmKFUy89lH/6B3zvod1MT2ChjvaOrLj4a+Adz9Ym98=" providerId="None" clId="Web-{44F3193D-3716-444E-935D-4C26FE9C7FAB}" dt="2022-06-10T21:04:42.083" v="272" actId="1076"/>
        <pc:sldMkLst>
          <pc:docMk/>
          <pc:sldMk cId="0" sldId="296"/>
        </pc:sldMkLst>
        <pc:picChg chg="mod">
          <ac:chgData name="Candice Dosman" userId="PbmKFUy89lH/6B3zvod1MT2ChjvaOrLj4a+Adz9Ym98=" providerId="None" clId="Web-{44F3193D-3716-444E-935D-4C26FE9C7FAB}" dt="2022-06-10T21:04:42.083" v="272" actId="1076"/>
          <ac:picMkLst>
            <pc:docMk/>
            <pc:sldMk cId="0" sldId="296"/>
            <ac:picMk id="367" creationId="{00000000-0000-0000-0000-000000000000}"/>
          </ac:picMkLst>
        </pc:picChg>
      </pc:sldChg>
      <pc:sldChg chg="modSp">
        <pc:chgData name="Candice Dosman" userId="PbmKFUy89lH/6B3zvod1MT2ChjvaOrLj4a+Adz9Ym98=" providerId="None" clId="Web-{44F3193D-3716-444E-935D-4C26FE9C7FAB}" dt="2022-06-10T21:04:33.473" v="270" actId="1076"/>
        <pc:sldMkLst>
          <pc:docMk/>
          <pc:sldMk cId="0" sldId="297"/>
        </pc:sldMkLst>
        <pc:spChg chg="mod">
          <ac:chgData name="Candice Dosman" userId="PbmKFUy89lH/6B3zvod1MT2ChjvaOrLj4a+Adz9Ym98=" providerId="None" clId="Web-{44F3193D-3716-444E-935D-4C26FE9C7FAB}" dt="2022-06-10T21:04:33.473" v="270" actId="1076"/>
          <ac:spMkLst>
            <pc:docMk/>
            <pc:sldMk cId="0" sldId="297"/>
            <ac:spMk id="374" creationId="{00000000-0000-0000-0000-000000000000}"/>
          </ac:spMkLst>
        </pc:spChg>
      </pc:sldChg>
      <pc:sldChg chg="modSp">
        <pc:chgData name="Candice Dosman" userId="PbmKFUy89lH/6B3zvod1MT2ChjvaOrLj4a+Adz9Ym98=" providerId="None" clId="Web-{44F3193D-3716-444E-935D-4C26FE9C7FAB}" dt="2022-06-10T21:04:28.050" v="269" actId="20577"/>
        <pc:sldMkLst>
          <pc:docMk/>
          <pc:sldMk cId="0" sldId="298"/>
        </pc:sldMkLst>
        <pc:spChg chg="mod">
          <ac:chgData name="Candice Dosman" userId="PbmKFUy89lH/6B3zvod1MT2ChjvaOrLj4a+Adz9Ym98=" providerId="None" clId="Web-{44F3193D-3716-444E-935D-4C26FE9C7FAB}" dt="2022-06-10T21:04:28.050" v="269" actId="20577"/>
          <ac:spMkLst>
            <pc:docMk/>
            <pc:sldMk cId="0" sldId="298"/>
            <ac:spMk id="381" creationId="{00000000-0000-0000-0000-000000000000}"/>
          </ac:spMkLst>
        </pc:spChg>
      </pc:sldChg>
      <pc:sldChg chg="addSp delSp modSp modNotes">
        <pc:chgData name="Candice Dosman" userId="PbmKFUy89lH/6B3zvod1MT2ChjvaOrLj4a+Adz9Ym98=" providerId="None" clId="Web-{44F3193D-3716-444E-935D-4C26FE9C7FAB}" dt="2022-06-10T21:03:57.454" v="259" actId="1076"/>
        <pc:sldMkLst>
          <pc:docMk/>
          <pc:sldMk cId="0" sldId="301"/>
        </pc:sldMkLst>
        <pc:spChg chg="mod">
          <ac:chgData name="Candice Dosman" userId="PbmKFUy89lH/6B3zvod1MT2ChjvaOrLj4a+Adz9Ym98=" providerId="None" clId="Web-{44F3193D-3716-444E-935D-4C26FE9C7FAB}" dt="2022-06-10T21:03:52.173" v="258" actId="1076"/>
          <ac:spMkLst>
            <pc:docMk/>
            <pc:sldMk cId="0" sldId="301"/>
            <ac:spMk id="406" creationId="{00000000-0000-0000-0000-000000000000}"/>
          </ac:spMkLst>
        </pc:spChg>
        <pc:picChg chg="add mod">
          <ac:chgData name="Candice Dosman" userId="PbmKFUy89lH/6B3zvod1MT2ChjvaOrLj4a+Adz9Ym98=" providerId="None" clId="Web-{44F3193D-3716-444E-935D-4C26FE9C7FAB}" dt="2022-06-10T21:03:57.454" v="259" actId="1076"/>
          <ac:picMkLst>
            <pc:docMk/>
            <pc:sldMk cId="0" sldId="301"/>
            <ac:picMk id="2" creationId="{8E636CB3-FA46-0F8C-7808-529EBE43CD7A}"/>
          </ac:picMkLst>
        </pc:picChg>
        <pc:picChg chg="del">
          <ac:chgData name="Candice Dosman" userId="PbmKFUy89lH/6B3zvod1MT2ChjvaOrLj4a+Adz9Ym98=" providerId="None" clId="Web-{44F3193D-3716-444E-935D-4C26FE9C7FAB}" dt="2022-06-10T21:03:21.748" v="251"/>
          <ac:picMkLst>
            <pc:docMk/>
            <pc:sldMk cId="0" sldId="301"/>
            <ac:picMk id="407" creationId="{00000000-0000-0000-0000-000000000000}"/>
          </ac:picMkLst>
        </pc:picChg>
      </pc:sldChg>
      <pc:sldChg chg="delSp del">
        <pc:chgData name="Candice Dosman" userId="PbmKFUy89lH/6B3zvod1MT2ChjvaOrLj4a+Adz9Ym98=" providerId="None" clId="Web-{44F3193D-3716-444E-935D-4C26FE9C7FAB}" dt="2022-06-10T21:02:56.403" v="245"/>
        <pc:sldMkLst>
          <pc:docMk/>
          <pc:sldMk cId="0" sldId="302"/>
        </pc:sldMkLst>
        <pc:picChg chg="del">
          <ac:chgData name="Candice Dosman" userId="PbmKFUy89lH/6B3zvod1MT2ChjvaOrLj4a+Adz9Ym98=" providerId="None" clId="Web-{44F3193D-3716-444E-935D-4C26FE9C7FAB}" dt="2022-06-10T21:02:41.902" v="241"/>
          <ac:picMkLst>
            <pc:docMk/>
            <pc:sldMk cId="0" sldId="302"/>
            <ac:picMk id="413" creationId="{00000000-0000-0000-0000-000000000000}"/>
          </ac:picMkLst>
        </pc:picChg>
      </pc:sldChg>
      <pc:sldChg chg="ord">
        <pc:chgData name="Candice Dosman" userId="PbmKFUy89lH/6B3zvod1MT2ChjvaOrLj4a+Adz9Ym98=" providerId="None" clId="Web-{44F3193D-3716-444E-935D-4C26FE9C7FAB}" dt="2022-06-10T20:38:35.276" v="98"/>
        <pc:sldMkLst>
          <pc:docMk/>
          <pc:sldMk cId="0" sldId="303"/>
        </pc:sldMkLst>
      </pc:sldChg>
      <pc:sldChg chg="modSp">
        <pc:chgData name="Candice Dosman" userId="PbmKFUy89lH/6B3zvod1MT2ChjvaOrLj4a+Adz9Ym98=" providerId="None" clId="Web-{44F3193D-3716-444E-935D-4C26FE9C7FAB}" dt="2022-06-10T20:39:49.047" v="100" actId="20577"/>
        <pc:sldMkLst>
          <pc:docMk/>
          <pc:sldMk cId="0" sldId="307"/>
        </pc:sldMkLst>
        <pc:spChg chg="mod">
          <ac:chgData name="Candice Dosman" userId="PbmKFUy89lH/6B3zvod1MT2ChjvaOrLj4a+Adz9Ym98=" providerId="None" clId="Web-{44F3193D-3716-444E-935D-4C26FE9C7FAB}" dt="2022-06-10T20:39:49.047" v="100" actId="20577"/>
          <ac:spMkLst>
            <pc:docMk/>
            <pc:sldMk cId="0" sldId="307"/>
            <ac:spMk id="454" creationId="{00000000-0000-0000-0000-000000000000}"/>
          </ac:spMkLst>
        </pc:spChg>
      </pc:sldChg>
      <pc:sldChg chg="delSp del addCm">
        <pc:chgData name="Candice Dosman" userId="PbmKFUy89lH/6B3zvod1MT2ChjvaOrLj4a+Adz9Ym98=" providerId="None" clId="Web-{44F3193D-3716-444E-935D-4C26FE9C7FAB}" dt="2022-06-10T21:01:55.586" v="221"/>
        <pc:sldMkLst>
          <pc:docMk/>
          <pc:sldMk cId="0" sldId="311"/>
        </pc:sldMkLst>
        <pc:picChg chg="del">
          <ac:chgData name="Candice Dosman" userId="PbmKFUy89lH/6B3zvod1MT2ChjvaOrLj4a+Adz9Ym98=" providerId="None" clId="Web-{44F3193D-3716-444E-935D-4C26FE9C7FAB}" dt="2022-06-10T21:01:41.178" v="215"/>
          <ac:picMkLst>
            <pc:docMk/>
            <pc:sldMk cId="0" sldId="311"/>
            <ac:picMk id="482" creationId="{00000000-0000-0000-0000-000000000000}"/>
          </ac:picMkLst>
        </pc:picChg>
      </pc:sldChg>
      <pc:sldChg chg="modSp">
        <pc:chgData name="Candice Dosman" userId="PbmKFUy89lH/6B3zvod1MT2ChjvaOrLj4a+Adz9Ym98=" providerId="None" clId="Web-{44F3193D-3716-444E-935D-4C26FE9C7FAB}" dt="2022-06-10T20:40:50.521" v="103" actId="20577"/>
        <pc:sldMkLst>
          <pc:docMk/>
          <pc:sldMk cId="0" sldId="312"/>
        </pc:sldMkLst>
        <pc:spChg chg="mod">
          <ac:chgData name="Candice Dosman" userId="PbmKFUy89lH/6B3zvod1MT2ChjvaOrLj4a+Adz9Ym98=" providerId="None" clId="Web-{44F3193D-3716-444E-935D-4C26FE9C7FAB}" dt="2022-06-10T20:40:50.521" v="103" actId="20577"/>
          <ac:spMkLst>
            <pc:docMk/>
            <pc:sldMk cId="0" sldId="312"/>
            <ac:spMk id="489" creationId="{00000000-0000-0000-0000-000000000000}"/>
          </ac:spMkLst>
        </pc:spChg>
      </pc:sldChg>
      <pc:sldChg chg="addSp delSp modSp modNotes">
        <pc:chgData name="Candice Dosman" userId="PbmKFUy89lH/6B3zvod1MT2ChjvaOrLj4a+Adz9Ym98=" providerId="None" clId="Web-{44F3193D-3716-444E-935D-4C26FE9C7FAB}" dt="2022-06-10T21:01:21.880" v="213" actId="20577"/>
        <pc:sldMkLst>
          <pc:docMk/>
          <pc:sldMk cId="0" sldId="313"/>
        </pc:sldMkLst>
        <pc:spChg chg="add del mod">
          <ac:chgData name="Candice Dosman" userId="PbmKFUy89lH/6B3zvod1MT2ChjvaOrLj4a+Adz9Ym98=" providerId="None" clId="Web-{44F3193D-3716-444E-935D-4C26FE9C7FAB}" dt="2022-06-10T21:01:16.661" v="209"/>
          <ac:spMkLst>
            <pc:docMk/>
            <pc:sldMk cId="0" sldId="313"/>
            <ac:spMk id="3" creationId="{067118B1-D8FB-E00D-9B3D-AB8CB89EB323}"/>
          </ac:spMkLst>
        </pc:spChg>
        <pc:spChg chg="add del mod">
          <ac:chgData name="Candice Dosman" userId="PbmKFUy89lH/6B3zvod1MT2ChjvaOrLj4a+Adz9Ym98=" providerId="None" clId="Web-{44F3193D-3716-444E-935D-4C26FE9C7FAB}" dt="2022-06-10T21:01:21.880" v="213" actId="20577"/>
          <ac:spMkLst>
            <pc:docMk/>
            <pc:sldMk cId="0" sldId="313"/>
            <ac:spMk id="495" creationId="{00000000-0000-0000-0000-000000000000}"/>
          </ac:spMkLst>
        </pc:spChg>
        <pc:spChg chg="mod">
          <ac:chgData name="Candice Dosman" userId="PbmKFUy89lH/6B3zvod1MT2ChjvaOrLj4a+Adz9Ym98=" providerId="None" clId="Web-{44F3193D-3716-444E-935D-4C26FE9C7FAB}" dt="2022-06-10T20:40:55.021" v="105" actId="20577"/>
          <ac:spMkLst>
            <pc:docMk/>
            <pc:sldMk cId="0" sldId="313"/>
            <ac:spMk id="496" creationId="{00000000-0000-0000-0000-000000000000}"/>
          </ac:spMkLst>
        </pc:spChg>
      </pc:sldChg>
      <pc:sldChg chg="addSp delSp modSp modNotes">
        <pc:chgData name="Candice Dosman" userId="PbmKFUy89lH/6B3zvod1MT2ChjvaOrLj4a+Adz9Ym98=" providerId="None" clId="Web-{44F3193D-3716-444E-935D-4C26FE9C7FAB}" dt="2022-06-10T20:59:42.622" v="203" actId="1076"/>
        <pc:sldMkLst>
          <pc:docMk/>
          <pc:sldMk cId="0" sldId="314"/>
        </pc:sldMkLst>
        <pc:spChg chg="add del mod">
          <ac:chgData name="Candice Dosman" userId="PbmKFUy89lH/6B3zvod1MT2ChjvaOrLj4a+Adz9Ym98=" providerId="None" clId="Web-{44F3193D-3716-444E-935D-4C26FE9C7FAB}" dt="2022-06-10T20:59:25.481" v="197"/>
          <ac:spMkLst>
            <pc:docMk/>
            <pc:sldMk cId="0" sldId="314"/>
            <ac:spMk id="4" creationId="{E4D57DB9-3D16-E9D5-DA2B-895C04A3E468}"/>
          </ac:spMkLst>
        </pc:spChg>
        <pc:spChg chg="del">
          <ac:chgData name="Candice Dosman" userId="PbmKFUy89lH/6B3zvod1MT2ChjvaOrLj4a+Adz9Ym98=" providerId="None" clId="Web-{44F3193D-3716-444E-935D-4C26FE9C7FAB}" dt="2022-06-10T20:59:19.246" v="196"/>
          <ac:spMkLst>
            <pc:docMk/>
            <pc:sldMk cId="0" sldId="314"/>
            <ac:spMk id="502" creationId="{00000000-0000-0000-0000-000000000000}"/>
          </ac:spMkLst>
        </pc:spChg>
        <pc:picChg chg="add mod">
          <ac:chgData name="Candice Dosman" userId="PbmKFUy89lH/6B3zvod1MT2ChjvaOrLj4a+Adz9Ym98=" providerId="None" clId="Web-{44F3193D-3716-444E-935D-4C26FE9C7FAB}" dt="2022-06-10T20:59:42.622" v="203" actId="1076"/>
          <ac:picMkLst>
            <pc:docMk/>
            <pc:sldMk cId="0" sldId="314"/>
            <ac:picMk id="2" creationId="{117DA40D-DCC3-EE1B-EC0C-34381AC5BEEC}"/>
          </ac:picMkLst>
        </pc:picChg>
      </pc:sldChg>
      <pc:sldChg chg="modSp">
        <pc:chgData name="Candice Dosman" userId="PbmKFUy89lH/6B3zvod1MT2ChjvaOrLj4a+Adz9Ym98=" providerId="None" clId="Web-{44F3193D-3716-444E-935D-4C26FE9C7FAB}" dt="2022-06-10T20:58:46.634" v="191" actId="1076"/>
        <pc:sldMkLst>
          <pc:docMk/>
          <pc:sldMk cId="0" sldId="316"/>
        </pc:sldMkLst>
        <pc:spChg chg="mod">
          <ac:chgData name="Candice Dosman" userId="PbmKFUy89lH/6B3zvod1MT2ChjvaOrLj4a+Adz9Ym98=" providerId="None" clId="Web-{44F3193D-3716-444E-935D-4C26FE9C7FAB}" dt="2022-06-10T20:58:46.634" v="191" actId="1076"/>
          <ac:spMkLst>
            <pc:docMk/>
            <pc:sldMk cId="0" sldId="316"/>
            <ac:spMk id="516" creationId="{00000000-0000-0000-0000-000000000000}"/>
          </ac:spMkLst>
        </pc:spChg>
        <pc:picChg chg="mod ord">
          <ac:chgData name="Candice Dosman" userId="PbmKFUy89lH/6B3zvod1MT2ChjvaOrLj4a+Adz9Ym98=" providerId="None" clId="Web-{44F3193D-3716-444E-935D-4C26FE9C7FAB}" dt="2022-06-10T20:58:08.412" v="186"/>
          <ac:picMkLst>
            <pc:docMk/>
            <pc:sldMk cId="0" sldId="316"/>
            <ac:picMk id="518" creationId="{00000000-0000-0000-0000-000000000000}"/>
          </ac:picMkLst>
        </pc:picChg>
      </pc:sldChg>
      <pc:sldChg chg="modSp addCm">
        <pc:chgData name="Candice Dosman" userId="PbmKFUy89lH/6B3zvod1MT2ChjvaOrLj4a+Adz9Ym98=" providerId="None" clId="Web-{44F3193D-3716-444E-935D-4C26FE9C7FAB}" dt="2022-06-10T20:57:40.301" v="182" actId="20577"/>
        <pc:sldMkLst>
          <pc:docMk/>
          <pc:sldMk cId="0" sldId="318"/>
        </pc:sldMkLst>
        <pc:spChg chg="mod">
          <ac:chgData name="Candice Dosman" userId="PbmKFUy89lH/6B3zvod1MT2ChjvaOrLj4a+Adz9Ym98=" providerId="None" clId="Web-{44F3193D-3716-444E-935D-4C26FE9C7FAB}" dt="2022-06-10T20:57:40.301" v="182" actId="20577"/>
          <ac:spMkLst>
            <pc:docMk/>
            <pc:sldMk cId="0" sldId="318"/>
            <ac:spMk id="531" creationId="{00000000-0000-0000-0000-000000000000}"/>
          </ac:spMkLst>
        </pc:spChg>
      </pc:sldChg>
      <pc:sldChg chg="modSp">
        <pc:chgData name="Candice Dosman" userId="PbmKFUy89lH/6B3zvod1MT2ChjvaOrLj4a+Adz9Ym98=" providerId="None" clId="Web-{44F3193D-3716-444E-935D-4C26FE9C7FAB}" dt="2022-06-10T20:42:14.465" v="119" actId="20577"/>
        <pc:sldMkLst>
          <pc:docMk/>
          <pc:sldMk cId="0" sldId="319"/>
        </pc:sldMkLst>
        <pc:spChg chg="mod">
          <ac:chgData name="Candice Dosman" userId="PbmKFUy89lH/6B3zvod1MT2ChjvaOrLj4a+Adz9Ym98=" providerId="None" clId="Web-{44F3193D-3716-444E-935D-4C26FE9C7FAB}" dt="2022-06-10T20:42:14.465" v="119" actId="20577"/>
          <ac:spMkLst>
            <pc:docMk/>
            <pc:sldMk cId="0" sldId="319"/>
            <ac:spMk id="539" creationId="{00000000-0000-0000-0000-000000000000}"/>
          </ac:spMkLst>
        </pc:spChg>
        <pc:spChg chg="mod">
          <ac:chgData name="Candice Dosman" userId="PbmKFUy89lH/6B3zvod1MT2ChjvaOrLj4a+Adz9Ym98=" providerId="None" clId="Web-{44F3193D-3716-444E-935D-4C26FE9C7FAB}" dt="2022-06-10T20:41:59.385" v="111" actId="20577"/>
          <ac:spMkLst>
            <pc:docMk/>
            <pc:sldMk cId="0" sldId="319"/>
            <ac:spMk id="540" creationId="{00000000-0000-0000-0000-000000000000}"/>
          </ac:spMkLst>
        </pc:spChg>
      </pc:sldChg>
      <pc:sldChg chg="modSp">
        <pc:chgData name="Candice Dosman" userId="PbmKFUy89lH/6B3zvod1MT2ChjvaOrLj4a+Adz9Ym98=" providerId="None" clId="Web-{44F3193D-3716-444E-935D-4C26FE9C7FAB}" dt="2022-06-10T20:57:31.394" v="180" actId="20577"/>
        <pc:sldMkLst>
          <pc:docMk/>
          <pc:sldMk cId="0" sldId="320"/>
        </pc:sldMkLst>
        <pc:spChg chg="mod">
          <ac:chgData name="Candice Dosman" userId="PbmKFUy89lH/6B3zvod1MT2ChjvaOrLj4a+Adz9Ym98=" providerId="None" clId="Web-{44F3193D-3716-444E-935D-4C26FE9C7FAB}" dt="2022-06-10T20:57:31.394" v="180" actId="20577"/>
          <ac:spMkLst>
            <pc:docMk/>
            <pc:sldMk cId="0" sldId="320"/>
            <ac:spMk id="547" creationId="{00000000-0000-0000-0000-000000000000}"/>
          </ac:spMkLst>
        </pc:spChg>
      </pc:sldChg>
      <pc:sldChg chg="modSp">
        <pc:chgData name="Candice Dosman" userId="PbmKFUy89lH/6B3zvod1MT2ChjvaOrLj4a+Adz9Ym98=" providerId="None" clId="Web-{44F3193D-3716-444E-935D-4C26FE9C7FAB}" dt="2022-06-10T20:57:15.158" v="179"/>
        <pc:sldMkLst>
          <pc:docMk/>
          <pc:sldMk cId="0" sldId="330"/>
        </pc:sldMkLst>
        <pc:spChg chg="mod">
          <ac:chgData name="Candice Dosman" userId="PbmKFUy89lH/6B3zvod1MT2ChjvaOrLj4a+Adz9Ym98=" providerId="None" clId="Web-{44F3193D-3716-444E-935D-4C26FE9C7FAB}" dt="2022-06-10T20:57:15.158" v="179"/>
          <ac:spMkLst>
            <pc:docMk/>
            <pc:sldMk cId="0" sldId="330"/>
            <ac:spMk id="614" creationId="{00000000-0000-0000-0000-000000000000}"/>
          </ac:spMkLst>
        </pc:spChg>
      </pc:sldChg>
      <pc:sldChg chg="modSp">
        <pc:chgData name="Candice Dosman" userId="PbmKFUy89lH/6B3zvod1MT2ChjvaOrLj4a+Adz9Ym98=" providerId="None" clId="Web-{44F3193D-3716-444E-935D-4C26FE9C7FAB}" dt="2022-06-10T20:44:03.364" v="121" actId="20577"/>
        <pc:sldMkLst>
          <pc:docMk/>
          <pc:sldMk cId="0" sldId="336"/>
        </pc:sldMkLst>
        <pc:spChg chg="mod">
          <ac:chgData name="Candice Dosman" userId="PbmKFUy89lH/6B3zvod1MT2ChjvaOrLj4a+Adz9Ym98=" providerId="None" clId="Web-{44F3193D-3716-444E-935D-4C26FE9C7FAB}" dt="2022-06-10T20:44:03.364" v="121" actId="20577"/>
          <ac:spMkLst>
            <pc:docMk/>
            <pc:sldMk cId="0" sldId="336"/>
            <ac:spMk id="663" creationId="{00000000-0000-0000-0000-000000000000}"/>
          </ac:spMkLst>
        </pc:spChg>
      </pc:sldChg>
      <pc:sldChg chg="modSp">
        <pc:chgData name="Candice Dosman" userId="PbmKFUy89lH/6B3zvod1MT2ChjvaOrLj4a+Adz9Ym98=" providerId="None" clId="Web-{44F3193D-3716-444E-935D-4C26FE9C7FAB}" dt="2022-06-10T20:56:58.532" v="177" actId="20577"/>
        <pc:sldMkLst>
          <pc:docMk/>
          <pc:sldMk cId="0" sldId="341"/>
        </pc:sldMkLst>
        <pc:spChg chg="mod">
          <ac:chgData name="Candice Dosman" userId="PbmKFUy89lH/6B3zvod1MT2ChjvaOrLj4a+Adz9Ym98=" providerId="None" clId="Web-{44F3193D-3716-444E-935D-4C26FE9C7FAB}" dt="2022-06-10T20:56:58.532" v="177" actId="20577"/>
          <ac:spMkLst>
            <pc:docMk/>
            <pc:sldMk cId="0" sldId="341"/>
            <ac:spMk id="698" creationId="{00000000-0000-0000-0000-000000000000}"/>
          </ac:spMkLst>
        </pc:spChg>
      </pc:sldChg>
      <pc:sldChg chg="modSp">
        <pc:chgData name="Candice Dosman" userId="PbmKFUy89lH/6B3zvod1MT2ChjvaOrLj4a+Adz9Ym98=" providerId="None" clId="Web-{44F3193D-3716-444E-935D-4C26FE9C7FAB}" dt="2022-06-10T20:54:10.003" v="135" actId="20577"/>
        <pc:sldMkLst>
          <pc:docMk/>
          <pc:sldMk cId="0" sldId="344"/>
        </pc:sldMkLst>
        <pc:spChg chg="mod">
          <ac:chgData name="Candice Dosman" userId="PbmKFUy89lH/6B3zvod1MT2ChjvaOrLj4a+Adz9Ym98=" providerId="None" clId="Web-{44F3193D-3716-444E-935D-4C26FE9C7FAB}" dt="2022-06-10T20:54:10.003" v="135" actId="20577"/>
          <ac:spMkLst>
            <pc:docMk/>
            <pc:sldMk cId="0" sldId="344"/>
            <ac:spMk id="723" creationId="{00000000-0000-0000-0000-000000000000}"/>
          </ac:spMkLst>
        </pc:spChg>
      </pc:sldChg>
      <pc:sldChg chg="addSp delSp modSp modNotes">
        <pc:chgData name="Candice Dosman" userId="PbmKFUy89lH/6B3zvod1MT2ChjvaOrLj4a+Adz9Ym98=" providerId="None" clId="Web-{44F3193D-3716-444E-935D-4C26FE9C7FAB}" dt="2022-06-10T20:53:51.549" v="134" actId="1076"/>
        <pc:sldMkLst>
          <pc:docMk/>
          <pc:sldMk cId="0" sldId="347"/>
        </pc:sldMkLst>
        <pc:spChg chg="add del mod">
          <ac:chgData name="Candice Dosman" userId="PbmKFUy89lH/6B3zvod1MT2ChjvaOrLj4a+Adz9Ym98=" providerId="None" clId="Web-{44F3193D-3716-444E-935D-4C26FE9C7FAB}" dt="2022-06-10T20:53:40.814" v="130"/>
          <ac:spMkLst>
            <pc:docMk/>
            <pc:sldMk cId="0" sldId="347"/>
            <ac:spMk id="4" creationId="{24B06EC3-0317-A79A-E233-48A49B9A9BE2}"/>
          </ac:spMkLst>
        </pc:spChg>
        <pc:spChg chg="del">
          <ac:chgData name="Candice Dosman" userId="PbmKFUy89lH/6B3zvod1MT2ChjvaOrLj4a+Adz9Ym98=" providerId="None" clId="Web-{44F3193D-3716-444E-935D-4C26FE9C7FAB}" dt="2022-06-10T20:53:37.907" v="129"/>
          <ac:spMkLst>
            <pc:docMk/>
            <pc:sldMk cId="0" sldId="347"/>
            <ac:spMk id="751" creationId="{00000000-0000-0000-0000-000000000000}"/>
          </ac:spMkLst>
        </pc:spChg>
        <pc:spChg chg="mod">
          <ac:chgData name="Candice Dosman" userId="PbmKFUy89lH/6B3zvod1MT2ChjvaOrLj4a+Adz9Ym98=" providerId="None" clId="Web-{44F3193D-3716-444E-935D-4C26FE9C7FAB}" dt="2022-06-10T20:46:01.763" v="125" actId="20577"/>
          <ac:spMkLst>
            <pc:docMk/>
            <pc:sldMk cId="0" sldId="347"/>
            <ac:spMk id="752" creationId="{00000000-0000-0000-0000-000000000000}"/>
          </ac:spMkLst>
        </pc:spChg>
        <pc:picChg chg="add mod">
          <ac:chgData name="Candice Dosman" userId="PbmKFUy89lH/6B3zvod1MT2ChjvaOrLj4a+Adz9Ym98=" providerId="None" clId="Web-{44F3193D-3716-444E-935D-4C26FE9C7FAB}" dt="2022-06-10T20:53:51.549" v="134" actId="1076"/>
          <ac:picMkLst>
            <pc:docMk/>
            <pc:sldMk cId="0" sldId="347"/>
            <ac:picMk id="2" creationId="{2B1D2D3E-7DE5-971B-104B-2190A01153FF}"/>
          </ac:picMkLst>
        </pc:picChg>
      </pc:sldChg>
      <pc:sldChg chg="modSp new del ord">
        <pc:chgData name="Candice Dosman" userId="PbmKFUy89lH/6B3zvod1MT2ChjvaOrLj4a+Adz9Ym98=" providerId="None" clId="Web-{44F3193D-3716-444E-935D-4C26FE9C7FAB}" dt="2022-06-10T20:38:37.198" v="99"/>
        <pc:sldMkLst>
          <pc:docMk/>
          <pc:sldMk cId="580690907" sldId="348"/>
        </pc:sldMkLst>
        <pc:spChg chg="mod">
          <ac:chgData name="Candice Dosman" userId="PbmKFUy89lH/6B3zvod1MT2ChjvaOrLj4a+Adz9Ym98=" providerId="None" clId="Web-{44F3193D-3716-444E-935D-4C26FE9C7FAB}" dt="2022-06-10T20:27:59.462" v="15" actId="20577"/>
          <ac:spMkLst>
            <pc:docMk/>
            <pc:sldMk cId="580690907" sldId="348"/>
            <ac:spMk id="3" creationId="{526C4894-B794-B024-AD36-799CC79BB083}"/>
          </ac:spMkLst>
        </pc:spChg>
      </pc:sldChg>
      <pc:sldChg chg="addSp delSp modSp new">
        <pc:chgData name="Candice Dosman" userId="PbmKFUy89lH/6B3zvod1MT2ChjvaOrLj4a+Adz9Ym98=" providerId="None" clId="Web-{44F3193D-3716-444E-935D-4C26FE9C7FAB}" dt="2022-06-10T20:30:21.676" v="52" actId="20577"/>
        <pc:sldMkLst>
          <pc:docMk/>
          <pc:sldMk cId="853534832" sldId="349"/>
        </pc:sldMkLst>
        <pc:spChg chg="del">
          <ac:chgData name="Candice Dosman" userId="PbmKFUy89lH/6B3zvod1MT2ChjvaOrLj4a+Adz9Ym98=" providerId="None" clId="Web-{44F3193D-3716-444E-935D-4C26FE9C7FAB}" dt="2022-06-10T20:29:51.111" v="45"/>
          <ac:spMkLst>
            <pc:docMk/>
            <pc:sldMk cId="853534832" sldId="349"/>
            <ac:spMk id="2" creationId="{3C3AD9FC-72AB-0013-0C57-4DBB270DDE92}"/>
          </ac:spMkLst>
        </pc:spChg>
        <pc:spChg chg="mod">
          <ac:chgData name="Candice Dosman" userId="PbmKFUy89lH/6B3zvod1MT2ChjvaOrLj4a+Adz9Ym98=" providerId="None" clId="Web-{44F3193D-3716-444E-935D-4C26FE9C7FAB}" dt="2022-06-10T20:29:25.297" v="43" actId="20577"/>
          <ac:spMkLst>
            <pc:docMk/>
            <pc:sldMk cId="853534832" sldId="349"/>
            <ac:spMk id="3" creationId="{BA64BD98-613B-D03D-BAB3-46F8478C616A}"/>
          </ac:spMkLst>
        </pc:spChg>
        <pc:spChg chg="add mod">
          <ac:chgData name="Candice Dosman" userId="PbmKFUy89lH/6B3zvod1MT2ChjvaOrLj4a+Adz9Ym98=" providerId="None" clId="Web-{44F3193D-3716-444E-935D-4C26FE9C7FAB}" dt="2022-06-10T20:30:21.676" v="52" actId="20577"/>
          <ac:spMkLst>
            <pc:docMk/>
            <pc:sldMk cId="853534832" sldId="349"/>
            <ac:spMk id="5" creationId="{9F2AFB4C-D3C9-C3CB-B3D5-CE09FF01D3E7}"/>
          </ac:spMkLst>
        </pc:spChg>
        <pc:spChg chg="add mod">
          <ac:chgData name="Candice Dosman" userId="PbmKFUy89lH/6B3zvod1MT2ChjvaOrLj4a+Adz9Ym98=" providerId="None" clId="Web-{44F3193D-3716-444E-935D-4C26FE9C7FAB}" dt="2022-06-10T20:29:58.596" v="46"/>
          <ac:spMkLst>
            <pc:docMk/>
            <pc:sldMk cId="853534832" sldId="349"/>
            <ac:spMk id="7" creationId="{E0B6AF96-104A-18AF-B304-E97ABC56F08F}"/>
          </ac:spMkLst>
        </pc:spChg>
      </pc:sldChg>
      <pc:sldChg chg="addSp delSp modSp new del ord">
        <pc:chgData name="Candice Dosman" userId="PbmKFUy89lH/6B3zvod1MT2ChjvaOrLj4a+Adz9Ym98=" providerId="None" clId="Web-{44F3193D-3716-444E-935D-4C26FE9C7FAB}" dt="2022-06-10T20:56:23.357" v="171"/>
        <pc:sldMkLst>
          <pc:docMk/>
          <pc:sldMk cId="3010088304" sldId="350"/>
        </pc:sldMkLst>
        <pc:spChg chg="del mod">
          <ac:chgData name="Candice Dosman" userId="PbmKFUy89lH/6B3zvod1MT2ChjvaOrLj4a+Adz9Ym98=" providerId="None" clId="Web-{44F3193D-3716-444E-935D-4C26FE9C7FAB}" dt="2022-06-10T20:55:05.586" v="157"/>
          <ac:spMkLst>
            <pc:docMk/>
            <pc:sldMk cId="3010088304" sldId="350"/>
            <ac:spMk id="2" creationId="{C97CFDFC-B76F-6BBE-6455-8C38FA81AE5F}"/>
          </ac:spMkLst>
        </pc:spChg>
        <pc:spChg chg="mod">
          <ac:chgData name="Candice Dosman" userId="PbmKFUy89lH/6B3zvod1MT2ChjvaOrLj4a+Adz9Ym98=" providerId="None" clId="Web-{44F3193D-3716-444E-935D-4C26FE9C7FAB}" dt="2022-06-10T20:54:42.428" v="154" actId="20577"/>
          <ac:spMkLst>
            <pc:docMk/>
            <pc:sldMk cId="3010088304" sldId="350"/>
            <ac:spMk id="3" creationId="{8F92DAAE-DD37-467A-3AF3-F817E86EB847}"/>
          </ac:spMkLst>
        </pc:spChg>
        <pc:spChg chg="add mod">
          <ac:chgData name="Candice Dosman" userId="PbmKFUy89lH/6B3zvod1MT2ChjvaOrLj4a+Adz9Ym98=" providerId="None" clId="Web-{44F3193D-3716-444E-935D-4C26FE9C7FAB}" dt="2022-06-10T20:56:17.044" v="170" actId="14100"/>
          <ac:spMkLst>
            <pc:docMk/>
            <pc:sldMk cId="3010088304" sldId="350"/>
            <ac:spMk id="4" creationId="{717DA2CA-4811-CA83-41D5-B5542B321CD1}"/>
          </ac:spMkLst>
        </pc:spChg>
        <pc:spChg chg="add mod">
          <ac:chgData name="Candice Dosman" userId="PbmKFUy89lH/6B3zvod1MT2ChjvaOrLj4a+Adz9Ym98=" providerId="None" clId="Web-{44F3193D-3716-444E-935D-4C26FE9C7FAB}" dt="2022-06-10T20:56:05.465" v="169" actId="1076"/>
          <ac:spMkLst>
            <pc:docMk/>
            <pc:sldMk cId="3010088304" sldId="350"/>
            <ac:spMk id="6" creationId="{79A9DDC7-927D-FB14-DBF1-813AB46427A4}"/>
          </ac:spMkLst>
        </pc:spChg>
      </pc:sldChg>
      <pc:sldChg chg="addSp delSp modSp new">
        <pc:chgData name="Candice Dosman" userId="PbmKFUy89lH/6B3zvod1MT2ChjvaOrLj4a+Adz9Ym98=" providerId="None" clId="Web-{44F3193D-3716-444E-935D-4C26FE9C7FAB}" dt="2022-06-10T21:02:11.634" v="232" actId="20577"/>
        <pc:sldMkLst>
          <pc:docMk/>
          <pc:sldMk cId="3949582640" sldId="350"/>
        </pc:sldMkLst>
        <pc:spChg chg="del">
          <ac:chgData name="Candice Dosman" userId="PbmKFUy89lH/6B3zvod1MT2ChjvaOrLj4a+Adz9Ym98=" providerId="None" clId="Web-{44F3193D-3716-444E-935D-4C26FE9C7FAB}" dt="2022-06-10T21:01:44.100" v="216"/>
          <ac:spMkLst>
            <pc:docMk/>
            <pc:sldMk cId="3949582640" sldId="350"/>
            <ac:spMk id="2" creationId="{11EA3735-C203-BF25-D129-874E42A5A9E4}"/>
          </ac:spMkLst>
        </pc:spChg>
        <pc:spChg chg="mod">
          <ac:chgData name="Candice Dosman" userId="PbmKFUy89lH/6B3zvod1MT2ChjvaOrLj4a+Adz9Ym98=" providerId="None" clId="Web-{44F3193D-3716-444E-935D-4C26FE9C7FAB}" dt="2022-06-10T21:02:11.634" v="232" actId="20577"/>
          <ac:spMkLst>
            <pc:docMk/>
            <pc:sldMk cId="3949582640" sldId="350"/>
            <ac:spMk id="3" creationId="{0EDFA459-A1A7-29CD-0B2A-03204B15DF62}"/>
          </ac:spMkLst>
        </pc:spChg>
        <pc:picChg chg="add mod">
          <ac:chgData name="Candice Dosman" userId="PbmKFUy89lH/6B3zvod1MT2ChjvaOrLj4a+Adz9Ym98=" providerId="None" clId="Web-{44F3193D-3716-444E-935D-4C26FE9C7FAB}" dt="2022-06-10T21:01:51.882" v="220" actId="1076"/>
          <ac:picMkLst>
            <pc:docMk/>
            <pc:sldMk cId="3949582640" sldId="350"/>
            <ac:picMk id="4" creationId="{51EE9EAB-1F77-E4A4-E6A5-2B8EB134402D}"/>
          </ac:picMkLst>
        </pc:picChg>
      </pc:sldChg>
      <pc:sldChg chg="addSp delSp modSp new">
        <pc:chgData name="Candice Dosman" userId="PbmKFUy89lH/6B3zvod1MT2ChjvaOrLj4a+Adz9Ym98=" providerId="None" clId="Web-{44F3193D-3716-444E-935D-4C26FE9C7FAB}" dt="2022-06-10T21:02:52.621" v="244" actId="1076"/>
        <pc:sldMkLst>
          <pc:docMk/>
          <pc:sldMk cId="1179445355" sldId="351"/>
        </pc:sldMkLst>
        <pc:spChg chg="del">
          <ac:chgData name="Candice Dosman" userId="PbmKFUy89lH/6B3zvod1MT2ChjvaOrLj4a+Adz9Ym98=" providerId="None" clId="Web-{44F3193D-3716-444E-935D-4C26FE9C7FAB}" dt="2022-06-10T21:02:38.042" v="240"/>
          <ac:spMkLst>
            <pc:docMk/>
            <pc:sldMk cId="1179445355" sldId="351"/>
            <ac:spMk id="2" creationId="{01039856-5EC2-DCBA-8F20-278F9157A88B}"/>
          </ac:spMkLst>
        </pc:spChg>
        <pc:spChg chg="mod">
          <ac:chgData name="Candice Dosman" userId="PbmKFUy89lH/6B3zvod1MT2ChjvaOrLj4a+Adz9Ym98=" providerId="None" clId="Web-{44F3193D-3716-444E-935D-4C26FE9C7FAB}" dt="2022-06-10T21:02:34.401" v="239" actId="20577"/>
          <ac:spMkLst>
            <pc:docMk/>
            <pc:sldMk cId="1179445355" sldId="351"/>
            <ac:spMk id="3" creationId="{5B866C04-B64B-AD26-BED9-D14CC9CAD3FC}"/>
          </ac:spMkLst>
        </pc:spChg>
        <pc:picChg chg="add mod">
          <ac:chgData name="Candice Dosman" userId="PbmKFUy89lH/6B3zvod1MT2ChjvaOrLj4a+Adz9Ym98=" providerId="None" clId="Web-{44F3193D-3716-444E-935D-4C26FE9C7FAB}" dt="2022-06-10T21:02:52.621" v="244" actId="1076"/>
          <ac:picMkLst>
            <pc:docMk/>
            <pc:sldMk cId="1179445355" sldId="351"/>
            <ac:picMk id="4" creationId="{9C391914-2DEE-AAE5-0EB9-84E88C2C2694}"/>
          </ac:picMkLst>
        </pc:picChg>
      </pc:sldChg>
    </pc:docChg>
  </pc:docChgLst>
  <pc:docChgLst>
    <pc:chgData name="Candice Dosman" userId="PbmKFUy89lH/6B3zvod1MT2ChjvaOrLj4a+Adz9Ym98=" providerId="None" clId="Web-{1BB0D2CA-AAA4-469D-8ED1-7AC5E92A721A}"/>
    <pc:docChg chg="modSld">
      <pc:chgData name="Candice Dosman" userId="PbmKFUy89lH/6B3zvod1MT2ChjvaOrLj4a+Adz9Ym98=" providerId="None" clId="Web-{1BB0D2CA-AAA4-469D-8ED1-7AC5E92A721A}" dt="2022-05-13T16:58:33.322" v="42" actId="20577"/>
      <pc:docMkLst>
        <pc:docMk/>
      </pc:docMkLst>
      <pc:sldChg chg="modSp">
        <pc:chgData name="Candice Dosman" userId="PbmKFUy89lH/6B3zvod1MT2ChjvaOrLj4a+Adz9Ym98=" providerId="None" clId="Web-{1BB0D2CA-AAA4-469D-8ED1-7AC5E92A721A}" dt="2022-05-13T16:46:55.097" v="16" actId="20577"/>
        <pc:sldMkLst>
          <pc:docMk/>
          <pc:sldMk cId="0" sldId="281"/>
        </pc:sldMkLst>
        <pc:spChg chg="mod">
          <ac:chgData name="Candice Dosman" userId="PbmKFUy89lH/6B3zvod1MT2ChjvaOrLj4a+Adz9Ym98=" providerId="None" clId="Web-{1BB0D2CA-AAA4-469D-8ED1-7AC5E92A721A}" dt="2022-05-13T16:46:55.097" v="16" actId="20577"/>
          <ac:spMkLst>
            <pc:docMk/>
            <pc:sldMk cId="0" sldId="281"/>
            <ac:spMk id="259" creationId="{00000000-0000-0000-0000-000000000000}"/>
          </ac:spMkLst>
        </pc:spChg>
        <pc:spChg chg="mod">
          <ac:chgData name="Candice Dosman" userId="PbmKFUy89lH/6B3zvod1MT2ChjvaOrLj4a+Adz9Ym98=" providerId="None" clId="Web-{1BB0D2CA-AAA4-469D-8ED1-7AC5E92A721A}" dt="2022-05-13T16:46:15.626" v="1" actId="20577"/>
          <ac:spMkLst>
            <pc:docMk/>
            <pc:sldMk cId="0" sldId="281"/>
            <ac:spMk id="260" creationId="{00000000-0000-0000-0000-000000000000}"/>
          </ac:spMkLst>
        </pc:spChg>
      </pc:sldChg>
      <pc:sldChg chg="modSp">
        <pc:chgData name="Candice Dosman" userId="PbmKFUy89lH/6B3zvod1MT2ChjvaOrLj4a+Adz9Ym98=" providerId="None" clId="Web-{1BB0D2CA-AAA4-469D-8ED1-7AC5E92A721A}" dt="2022-05-13T16:47:33.256" v="19" actId="20577"/>
        <pc:sldMkLst>
          <pc:docMk/>
          <pc:sldMk cId="0" sldId="282"/>
        </pc:sldMkLst>
        <pc:spChg chg="mod">
          <ac:chgData name="Candice Dosman" userId="PbmKFUy89lH/6B3zvod1MT2ChjvaOrLj4a+Adz9Ym98=" providerId="None" clId="Web-{1BB0D2CA-AAA4-469D-8ED1-7AC5E92A721A}" dt="2022-05-13T16:47:33.256" v="19" actId="20577"/>
          <ac:spMkLst>
            <pc:docMk/>
            <pc:sldMk cId="0" sldId="282"/>
            <ac:spMk id="270" creationId="{00000000-0000-0000-0000-000000000000}"/>
          </ac:spMkLst>
        </pc:spChg>
      </pc:sldChg>
      <pc:sldChg chg="modSp">
        <pc:chgData name="Candice Dosman" userId="PbmKFUy89lH/6B3zvod1MT2ChjvaOrLj4a+Adz9Ym98=" providerId="None" clId="Web-{1BB0D2CA-AAA4-469D-8ED1-7AC5E92A721A}" dt="2022-05-13T16:52:22.606" v="30" actId="20577"/>
        <pc:sldMkLst>
          <pc:docMk/>
          <pc:sldMk cId="0" sldId="306"/>
        </pc:sldMkLst>
        <pc:spChg chg="mod">
          <ac:chgData name="Candice Dosman" userId="PbmKFUy89lH/6B3zvod1MT2ChjvaOrLj4a+Adz9Ym98=" providerId="None" clId="Web-{1BB0D2CA-AAA4-469D-8ED1-7AC5E92A721A}" dt="2022-05-13T16:52:22.606" v="30" actId="20577"/>
          <ac:spMkLst>
            <pc:docMk/>
            <pc:sldMk cId="0" sldId="306"/>
            <ac:spMk id="443" creationId="{00000000-0000-0000-0000-000000000000}"/>
          </ac:spMkLst>
        </pc:spChg>
      </pc:sldChg>
      <pc:sldChg chg="modSp">
        <pc:chgData name="Candice Dosman" userId="PbmKFUy89lH/6B3zvod1MT2ChjvaOrLj4a+Adz9Ym98=" providerId="None" clId="Web-{1BB0D2CA-AAA4-469D-8ED1-7AC5E92A721A}" dt="2022-05-13T16:53:51.910" v="33" actId="20577"/>
        <pc:sldMkLst>
          <pc:docMk/>
          <pc:sldMk cId="0" sldId="316"/>
        </pc:sldMkLst>
        <pc:spChg chg="mod">
          <ac:chgData name="Candice Dosman" userId="PbmKFUy89lH/6B3zvod1MT2ChjvaOrLj4a+Adz9Ym98=" providerId="None" clId="Web-{1BB0D2CA-AAA4-469D-8ED1-7AC5E92A721A}" dt="2022-05-13T16:53:51.910" v="33" actId="20577"/>
          <ac:spMkLst>
            <pc:docMk/>
            <pc:sldMk cId="0" sldId="316"/>
            <ac:spMk id="517" creationId="{00000000-0000-0000-0000-000000000000}"/>
          </ac:spMkLst>
        </pc:spChg>
      </pc:sldChg>
      <pc:sldChg chg="modSp">
        <pc:chgData name="Candice Dosman" userId="PbmKFUy89lH/6B3zvod1MT2ChjvaOrLj4a+Adz9Ym98=" providerId="None" clId="Web-{1BB0D2CA-AAA4-469D-8ED1-7AC5E92A721A}" dt="2022-05-13T16:56:50.674" v="35" actId="20577"/>
        <pc:sldMkLst>
          <pc:docMk/>
          <pc:sldMk cId="0" sldId="330"/>
        </pc:sldMkLst>
        <pc:spChg chg="mod">
          <ac:chgData name="Candice Dosman" userId="PbmKFUy89lH/6B3zvod1MT2ChjvaOrLj4a+Adz9Ym98=" providerId="None" clId="Web-{1BB0D2CA-AAA4-469D-8ED1-7AC5E92A721A}" dt="2022-05-13T16:56:50.674" v="35" actId="20577"/>
          <ac:spMkLst>
            <pc:docMk/>
            <pc:sldMk cId="0" sldId="330"/>
            <ac:spMk id="614" creationId="{00000000-0000-0000-0000-000000000000}"/>
          </ac:spMkLst>
        </pc:spChg>
      </pc:sldChg>
      <pc:sldChg chg="modSp">
        <pc:chgData name="Candice Dosman" userId="PbmKFUy89lH/6B3zvod1MT2ChjvaOrLj4a+Adz9Ym98=" providerId="None" clId="Web-{1BB0D2CA-AAA4-469D-8ED1-7AC5E92A721A}" dt="2022-05-13T16:57:48.428" v="38" actId="20577"/>
        <pc:sldMkLst>
          <pc:docMk/>
          <pc:sldMk cId="0" sldId="338"/>
        </pc:sldMkLst>
        <pc:spChg chg="mod">
          <ac:chgData name="Candice Dosman" userId="PbmKFUy89lH/6B3zvod1MT2ChjvaOrLj4a+Adz9Ym98=" providerId="None" clId="Web-{1BB0D2CA-AAA4-469D-8ED1-7AC5E92A721A}" dt="2022-05-13T16:57:48.428" v="38" actId="20577"/>
          <ac:spMkLst>
            <pc:docMk/>
            <pc:sldMk cId="0" sldId="338"/>
            <ac:spMk id="677" creationId="{00000000-0000-0000-0000-000000000000}"/>
          </ac:spMkLst>
        </pc:spChg>
      </pc:sldChg>
      <pc:sldChg chg="modSp">
        <pc:chgData name="Candice Dosman" userId="PbmKFUy89lH/6B3zvod1MT2ChjvaOrLj4a+Adz9Ym98=" providerId="None" clId="Web-{1BB0D2CA-AAA4-469D-8ED1-7AC5E92A721A}" dt="2022-05-13T16:58:33.322" v="42" actId="20577"/>
        <pc:sldMkLst>
          <pc:docMk/>
          <pc:sldMk cId="0" sldId="343"/>
        </pc:sldMkLst>
        <pc:spChg chg="mod">
          <ac:chgData name="Candice Dosman" userId="PbmKFUy89lH/6B3zvod1MT2ChjvaOrLj4a+Adz9Ym98=" providerId="None" clId="Web-{1BB0D2CA-AAA4-469D-8ED1-7AC5E92A721A}" dt="2022-05-13T16:58:33.322" v="42" actId="20577"/>
          <ac:spMkLst>
            <pc:docMk/>
            <pc:sldMk cId="0" sldId="343"/>
            <ac:spMk id="71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513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4" y="0"/>
            <a:ext cx="2971800" cy="46513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5"/>
            <a:ext cx="2971800" cy="4651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PyEaGKr35GQ"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oxnews.com/category/us/crime/sex-crime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Google Shape;59;p1: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Supplies: </a:t>
            </a:r>
            <a:endParaRPr/>
          </a:p>
          <a:p>
            <a:pPr marL="457200" lvl="0" indent="-317500" algn="l" rtl="0">
              <a:spcBef>
                <a:spcPts val="0"/>
              </a:spcBef>
              <a:spcAft>
                <a:spcPts val="0"/>
              </a:spcAft>
              <a:buSzPts val="1400"/>
              <a:buChar char="●"/>
            </a:pPr>
            <a:r>
              <a:rPr lang="en-US"/>
              <a:t>Index Cards</a:t>
            </a:r>
            <a:endParaRPr/>
          </a:p>
          <a:p>
            <a:pPr marL="457200" lvl="0" indent="-317500" algn="l" rtl="0">
              <a:spcBef>
                <a:spcPts val="0"/>
              </a:spcBef>
              <a:spcAft>
                <a:spcPts val="0"/>
              </a:spcAft>
              <a:buSzPts val="1400"/>
              <a:buChar char="●"/>
            </a:pPr>
            <a:r>
              <a:rPr lang="en-US"/>
              <a:t>White board or large post-its</a:t>
            </a:r>
            <a:endParaRPr/>
          </a:p>
          <a:p>
            <a:pPr marL="914400" lvl="1" indent="-317500" algn="l" rtl="0">
              <a:spcBef>
                <a:spcPts val="0"/>
              </a:spcBef>
              <a:spcAft>
                <a:spcPts val="0"/>
              </a:spcAft>
              <a:buSzPts val="1400"/>
              <a:buChar char="○"/>
            </a:pPr>
            <a:r>
              <a:rPr lang="en-US"/>
              <a:t>markers</a:t>
            </a:r>
            <a:endParaRPr/>
          </a:p>
          <a:p>
            <a:pPr marL="457200" lvl="0" indent="-317500" algn="l" rtl="0">
              <a:spcBef>
                <a:spcPts val="0"/>
              </a:spcBef>
              <a:spcAft>
                <a:spcPts val="0"/>
              </a:spcAft>
              <a:buSzPts val="1400"/>
              <a:buChar char="●"/>
            </a:pPr>
            <a:r>
              <a:rPr lang="en-US"/>
              <a:t>Painter’s tape (ideally multiple colors)</a:t>
            </a:r>
            <a:endParaRPr/>
          </a:p>
        </p:txBody>
      </p:sp>
      <p:sp>
        <p:nvSpPr>
          <p:cNvPr id="60" name="Google Shape;60;p1: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10: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10: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2359819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10: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10: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2845129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10: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10: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793856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4: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14: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Ask group: your definition of human trafficking??? The layperson’s definition? Write notes on whiteboard?</a:t>
            </a:r>
            <a:endParaRPr/>
          </a:p>
        </p:txBody>
      </p:sp>
      <p:sp>
        <p:nvSpPr>
          <p:cNvPr id="172" name="Google Shape;172;p14: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5: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5: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a:t>
            </a:r>
            <a:endParaRPr/>
          </a:p>
          <a:p>
            <a:pPr marL="0" lvl="0" indent="0" algn="l" rtl="0">
              <a:spcBef>
                <a:spcPts val="0"/>
              </a:spcBef>
              <a:spcAft>
                <a:spcPts val="0"/>
              </a:spcAft>
              <a:buNone/>
            </a:pPr>
            <a:r>
              <a:rPr lang="en-US"/>
              <a:t>No mention of “movement” across borders, etc.  Myth of “child prostitute”, etc. re: children: </a:t>
            </a:r>
            <a:r>
              <a:rPr lang="en-US" u="sng">
                <a:solidFill>
                  <a:schemeClr val="hlink"/>
                </a:solidFill>
                <a:hlinkClick r:id="rId3"/>
              </a:rPr>
              <a:t>https://www.youtube.com/watch?v=PyEaGKr35GQ</a:t>
            </a:r>
            <a:r>
              <a:rPr lang="en-US"/>
              <a:t> </a:t>
            </a:r>
            <a:endParaRPr/>
          </a:p>
          <a:p>
            <a:pPr marL="0" lvl="0" indent="0" algn="l" rtl="0">
              <a:spcBef>
                <a:spcPts val="0"/>
              </a:spcBef>
              <a:spcAft>
                <a:spcPts val="0"/>
              </a:spcAft>
              <a:buNone/>
            </a:pPr>
            <a:endParaRPr/>
          </a:p>
        </p:txBody>
      </p:sp>
      <p:sp>
        <p:nvSpPr>
          <p:cNvPr id="179" name="Google Shape;179;p15: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6: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6: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t>
            </a:r>
            <a:endParaRPr/>
          </a:p>
          <a:p>
            <a:pPr marL="0" lvl="0" indent="0" algn="l" rtl="0">
              <a:spcBef>
                <a:spcPts val="0"/>
              </a:spcBef>
              <a:spcAft>
                <a:spcPts val="0"/>
              </a:spcAft>
              <a:buNone/>
            </a:pPr>
            <a:r>
              <a:rPr lang="en-US"/>
              <a:t>Dept of Justice def.  So what does it actually mean.  Ask class for examples of things that can be exchanged: clothing, food, shelter, love, etc. Discuss the myth of “survival sex”</a:t>
            </a:r>
            <a:endParaRPr/>
          </a:p>
        </p:txBody>
      </p:sp>
      <p:sp>
        <p:nvSpPr>
          <p:cNvPr id="186" name="Google Shape;186;p16: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b4a2695c6d_0_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b4a2695c6d_0_0:notes"/>
          <p:cNvSpPr txBox="1">
            <a:spLocks noGrp="1"/>
          </p:cNvSpPr>
          <p:nvPr>
            <p:ph type="body" idx="1"/>
          </p:nvPr>
        </p:nvSpPr>
        <p:spPr>
          <a:xfrm>
            <a:off x="685800" y="4416429"/>
            <a:ext cx="5486400" cy="41832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M</a:t>
            </a:r>
            <a:endParaRPr/>
          </a:p>
          <a:p>
            <a:pPr marL="0" lvl="0" indent="0" algn="l" rtl="0">
              <a:lnSpc>
                <a:spcPct val="115000"/>
              </a:lnSpc>
              <a:spcBef>
                <a:spcPts val="0"/>
              </a:spcBef>
              <a:spcAft>
                <a:spcPts val="0"/>
              </a:spcAft>
              <a:buClr>
                <a:schemeClr val="dk1"/>
              </a:buClr>
              <a:buSzPts val="1100"/>
              <a:buFont typeface="Arial"/>
              <a:buNone/>
            </a:pPr>
            <a:r>
              <a:rPr lang="en-US"/>
              <a:t>Sex trafficking gets more attention as it is more “glamorous”.  Media study: from 2000-2005, articles containing info on HT from major media sources (NYTimes, WashPost, Times of London, Guardian, Toronto Star, and Globe and Mail) compiled data showed:</a:t>
            </a:r>
            <a:endParaRPr/>
          </a:p>
          <a:p>
            <a:pPr marL="0" lvl="0" indent="0" algn="l" rtl="0">
              <a:lnSpc>
                <a:spcPct val="115000"/>
              </a:lnSpc>
              <a:spcBef>
                <a:spcPts val="0"/>
              </a:spcBef>
              <a:spcAft>
                <a:spcPts val="0"/>
              </a:spcAft>
              <a:buClr>
                <a:schemeClr val="dk1"/>
              </a:buClr>
              <a:buSzPts val="1100"/>
              <a:buFont typeface="Arial"/>
              <a:buNone/>
            </a:pPr>
            <a:r>
              <a:rPr lang="en-US"/>
              <a:t>Media focused significantly more on sex trafficking than on labor trafficking</a:t>
            </a:r>
            <a:endParaRPr/>
          </a:p>
          <a:p>
            <a:pPr marL="0" lvl="0" indent="0" algn="l" rtl="0">
              <a:spcBef>
                <a:spcPts val="0"/>
              </a:spcBef>
              <a:spcAft>
                <a:spcPts val="0"/>
              </a:spcAft>
              <a:buNone/>
            </a:pPr>
            <a:endParaRPr/>
          </a:p>
        </p:txBody>
      </p:sp>
      <p:sp>
        <p:nvSpPr>
          <p:cNvPr id="201" name="Google Shape;201;gb4a2695c6d_0_0:notes"/>
          <p:cNvSpPr txBox="1">
            <a:spLocks noGrp="1"/>
          </p:cNvSpPr>
          <p:nvPr>
            <p:ph type="sldNum" idx="12"/>
          </p:nvPr>
        </p:nvSpPr>
        <p:spPr>
          <a:xfrm>
            <a:off x="3884614"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b4a2695c6d_0_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b4a2695c6d_0_0:notes"/>
          <p:cNvSpPr txBox="1">
            <a:spLocks noGrp="1"/>
          </p:cNvSpPr>
          <p:nvPr>
            <p:ph type="body" idx="1"/>
          </p:nvPr>
        </p:nvSpPr>
        <p:spPr>
          <a:xfrm>
            <a:off x="685800" y="4416429"/>
            <a:ext cx="5486400" cy="41832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M</a:t>
            </a:r>
            <a:endParaRPr/>
          </a:p>
          <a:p>
            <a:pPr marL="0" lvl="0" indent="0" algn="l" rtl="0">
              <a:lnSpc>
                <a:spcPct val="115000"/>
              </a:lnSpc>
              <a:spcBef>
                <a:spcPts val="0"/>
              </a:spcBef>
              <a:spcAft>
                <a:spcPts val="0"/>
              </a:spcAft>
              <a:buClr>
                <a:schemeClr val="dk1"/>
              </a:buClr>
              <a:buSzPts val="1100"/>
              <a:buFont typeface="Arial"/>
              <a:buNone/>
            </a:pPr>
            <a:r>
              <a:rPr lang="en-US"/>
              <a:t>Sex trafficking gets more attention as it is more “glamorous”.  Media study: from 2000-2005, articles containing info on HT from major media sources (NYTimes, WashPost, Times of London, Guardian, Toronto Star, and Globe and Mail) compiled data showed:</a:t>
            </a:r>
            <a:endParaRPr/>
          </a:p>
          <a:p>
            <a:pPr marL="0" lvl="0" indent="0" algn="l" rtl="0">
              <a:lnSpc>
                <a:spcPct val="115000"/>
              </a:lnSpc>
              <a:spcBef>
                <a:spcPts val="0"/>
              </a:spcBef>
              <a:spcAft>
                <a:spcPts val="0"/>
              </a:spcAft>
              <a:buClr>
                <a:schemeClr val="dk1"/>
              </a:buClr>
              <a:buSzPts val="1100"/>
              <a:buFont typeface="Arial"/>
              <a:buNone/>
            </a:pPr>
            <a:r>
              <a:rPr lang="en-US"/>
              <a:t>Media focused significantly more on sex trafficking than on labor trafficking</a:t>
            </a:r>
            <a:endParaRPr/>
          </a:p>
          <a:p>
            <a:pPr marL="0" lvl="0" indent="0" algn="l" rtl="0">
              <a:spcBef>
                <a:spcPts val="0"/>
              </a:spcBef>
              <a:spcAft>
                <a:spcPts val="0"/>
              </a:spcAft>
              <a:buNone/>
            </a:pPr>
            <a:endParaRPr/>
          </a:p>
        </p:txBody>
      </p:sp>
      <p:sp>
        <p:nvSpPr>
          <p:cNvPr id="201" name="Google Shape;201;gb4a2695c6d_0_0:notes"/>
          <p:cNvSpPr txBox="1">
            <a:spLocks noGrp="1"/>
          </p:cNvSpPr>
          <p:nvPr>
            <p:ph type="sldNum" idx="12"/>
          </p:nvPr>
        </p:nvSpPr>
        <p:spPr>
          <a:xfrm>
            <a:off x="3884614"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extLst>
      <p:ext uri="{BB962C8B-B14F-4D97-AF65-F5344CB8AC3E}">
        <p14:creationId xmlns:p14="http://schemas.microsoft.com/office/powerpoint/2010/main" val="962864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7: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7: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a:t>
            </a:r>
            <a:endParaRPr/>
          </a:p>
        </p:txBody>
      </p:sp>
      <p:sp>
        <p:nvSpPr>
          <p:cNvPr id="208" name="Google Shape;208;p17: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8: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8: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R&amp;M</a:t>
            </a:r>
            <a:endParaRPr/>
          </a:p>
          <a:p>
            <a:pPr marL="0" lvl="0" indent="0" algn="l" rtl="0">
              <a:spcBef>
                <a:spcPts val="0"/>
              </a:spcBef>
              <a:spcAft>
                <a:spcPts val="0"/>
              </a:spcAft>
              <a:buNone/>
            </a:pPr>
            <a:r>
              <a:rPr lang="en-US"/>
              <a:t>Do LIVE search for images of trafficking???? Ask for other imagery from the class. Specific problem with the “kidnapped” child; Ashley to do the Google searchingz</a:t>
            </a:r>
            <a:endParaRPr/>
          </a:p>
        </p:txBody>
      </p:sp>
      <p:sp>
        <p:nvSpPr>
          <p:cNvPr id="215" name="Google Shape;215;p18: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2: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2: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t>Objective:</a:t>
            </a:r>
            <a:endParaRPr/>
          </a:p>
          <a:p>
            <a:pPr marL="228600" lvl="0" indent="-228600" algn="l" rtl="0">
              <a:lnSpc>
                <a:spcPct val="115000"/>
              </a:lnSpc>
              <a:spcBef>
                <a:spcPts val="1200"/>
              </a:spcBef>
              <a:spcAft>
                <a:spcPts val="0"/>
              </a:spcAft>
              <a:buClr>
                <a:schemeClr val="dk1"/>
              </a:buClr>
              <a:buSzPts val="1100"/>
              <a:buFont typeface="Arial"/>
              <a:buNone/>
            </a:pPr>
            <a:r>
              <a:rPr lang="en-US" sz="1000">
                <a:latin typeface="Arial"/>
                <a:ea typeface="Arial"/>
                <a:cs typeface="Arial"/>
                <a:sym typeface="Arial"/>
              </a:rPr>
              <a:t>·</a:t>
            </a:r>
            <a:r>
              <a:rPr lang="en-US" sz="1100">
                <a:latin typeface="Arial"/>
                <a:ea typeface="Arial"/>
                <a:cs typeface="Arial"/>
                <a:sym typeface="Arial"/>
              </a:rPr>
              <a:t> </a:t>
            </a:r>
            <a:r>
              <a:rPr lang="en-US"/>
              <a:t>Create a comfortable environment conducive to learning and exploring emotionally difficult content.</a:t>
            </a:r>
            <a:endParaRPr/>
          </a:p>
          <a:p>
            <a:pPr marL="0" lvl="0" indent="0" algn="l" rtl="0">
              <a:lnSpc>
                <a:spcPct val="115000"/>
              </a:lnSpc>
              <a:spcBef>
                <a:spcPts val="1200"/>
              </a:spcBef>
              <a:spcAft>
                <a:spcPts val="0"/>
              </a:spcAft>
              <a:buClr>
                <a:schemeClr val="dk1"/>
              </a:buClr>
              <a:buSzPts val="1100"/>
              <a:buFont typeface="Arial"/>
              <a:buNone/>
            </a:pPr>
            <a:r>
              <a:rPr lang="en-US" sz="1100"/>
              <a:t>            	</a:t>
            </a:r>
            <a:endParaRPr sz="1100"/>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*Consider providing light refreshments, coloring pages and colored pencils, fidget items, candy, etc.</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spcBef>
                <a:spcPts val="1200"/>
              </a:spcBef>
              <a:spcAft>
                <a:spcPts val="0"/>
              </a:spcAft>
              <a:buNone/>
            </a:pPr>
            <a:endParaRPr/>
          </a:p>
        </p:txBody>
      </p:sp>
      <p:sp>
        <p:nvSpPr>
          <p:cNvPr id="71" name="Google Shape;71;p2: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9: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9: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R&amp;M</a:t>
            </a:r>
            <a:endParaRPr/>
          </a:p>
          <a:p>
            <a:pPr marL="0" lvl="0" indent="0" algn="l" rtl="0">
              <a:spcBef>
                <a:spcPts val="0"/>
              </a:spcBef>
              <a:spcAft>
                <a:spcPts val="0"/>
              </a:spcAft>
              <a:buNone/>
            </a:pPr>
            <a:r>
              <a:rPr lang="en-US"/>
              <a:t>Runaways, all young people are at risk, etc.</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--15-year-old girl rescued from </a:t>
            </a:r>
            <a:r>
              <a:rPr lang="en-US" sz="1200" b="0" i="0" u="sng">
                <a:solidFill>
                  <a:schemeClr val="hlink"/>
                </a:solidFill>
                <a:latin typeface="Calibri"/>
                <a:ea typeface="Calibri"/>
                <a:cs typeface="Calibri"/>
                <a:sym typeface="Calibri"/>
                <a:hlinkClick r:id="rId3"/>
              </a:rPr>
              <a:t>sex traffickers</a:t>
            </a:r>
            <a:r>
              <a:rPr lang="en-US" sz="1200" b="0" i="0">
                <a:solidFill>
                  <a:schemeClr val="dk1"/>
                </a:solidFill>
                <a:latin typeface="Calibri"/>
                <a:ea typeface="Calibri"/>
                <a:cs typeface="Calibri"/>
                <a:sym typeface="Calibri"/>
              </a:rPr>
              <a:t> committed suicide over the weekend. Letty’s father told the station he believed his daughter couldn’t get over being away from the man who took her. She ran away from home twice to be with the man, who had been arrested and then released days later, the family said.</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--Rebeka Charleston: top and bottom.  Trafficked as teen from Keller, TX. Before and after.  Now runs agency Valiant Hearts, public speaking, etc.</a:t>
            </a:r>
            <a:endParaRPr/>
          </a:p>
        </p:txBody>
      </p:sp>
      <p:sp>
        <p:nvSpPr>
          <p:cNvPr id="224" name="Google Shape;224;p19: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d7a3fafc86_0_26: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d7a3fafc86_0_26:notes"/>
          <p:cNvSpPr txBox="1">
            <a:spLocks noGrp="1"/>
          </p:cNvSpPr>
          <p:nvPr>
            <p:ph type="body" idx="1"/>
          </p:nvPr>
        </p:nvSpPr>
        <p:spPr>
          <a:xfrm>
            <a:off x="685800" y="4416429"/>
            <a:ext cx="5486400" cy="4183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gd7a3fafc86_0_26:notes"/>
          <p:cNvSpPr txBox="1">
            <a:spLocks noGrp="1"/>
          </p:cNvSpPr>
          <p:nvPr>
            <p:ph type="sldNum" idx="12"/>
          </p:nvPr>
        </p:nvSpPr>
        <p:spPr>
          <a:xfrm>
            <a:off x="3884614"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b7e7bf8888_0_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b7e7bf8888_0_0:notes"/>
          <p:cNvSpPr txBox="1">
            <a:spLocks noGrp="1"/>
          </p:cNvSpPr>
          <p:nvPr>
            <p:ph type="body" idx="1"/>
          </p:nvPr>
        </p:nvSpPr>
        <p:spPr>
          <a:xfrm>
            <a:off x="685800" y="4416429"/>
            <a:ext cx="5486400" cy="4183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POLL???</a:t>
            </a:r>
            <a:endParaRPr/>
          </a:p>
        </p:txBody>
      </p:sp>
      <p:sp>
        <p:nvSpPr>
          <p:cNvPr id="243" name="Google Shape;243;gb7e7bf8888_0_0:notes"/>
          <p:cNvSpPr txBox="1">
            <a:spLocks noGrp="1"/>
          </p:cNvSpPr>
          <p:nvPr>
            <p:ph type="sldNum" idx="12"/>
          </p:nvPr>
        </p:nvSpPr>
        <p:spPr>
          <a:xfrm>
            <a:off x="3884614"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b584ac416e_0_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b584ac416e_0_0:notes"/>
          <p:cNvSpPr txBox="1">
            <a:spLocks noGrp="1"/>
          </p:cNvSpPr>
          <p:nvPr>
            <p:ph type="body" idx="1"/>
          </p:nvPr>
        </p:nvSpPr>
        <p:spPr>
          <a:xfrm>
            <a:off x="685800" y="4416429"/>
            <a:ext cx="5486400" cy="4183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a:t>
            </a:r>
            <a:endParaRPr/>
          </a:p>
        </p:txBody>
      </p:sp>
      <p:sp>
        <p:nvSpPr>
          <p:cNvPr id="250" name="Google Shape;250;gb584ac416e_0_0:notes"/>
          <p:cNvSpPr txBox="1">
            <a:spLocks noGrp="1"/>
          </p:cNvSpPr>
          <p:nvPr>
            <p:ph type="sldNum" idx="12"/>
          </p:nvPr>
        </p:nvSpPr>
        <p:spPr>
          <a:xfrm>
            <a:off x="3884614"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20: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a:t>
            </a:r>
            <a:endParaRPr/>
          </a:p>
          <a:p>
            <a:pPr marL="0" lvl="0" indent="0" algn="l" rtl="0">
              <a:spcBef>
                <a:spcPts val="0"/>
              </a:spcBef>
              <a:spcAft>
                <a:spcPts val="0"/>
              </a:spcAft>
              <a:buNone/>
            </a:pPr>
            <a:r>
              <a:rPr lang="en-US"/>
              <a:t>Introduce Destiny’s story.  Input from class: ask them to make list of Destiny’s risk factors. USE WHITEBOARD IN ZOOM</a:t>
            </a:r>
            <a:endParaRPr/>
          </a:p>
        </p:txBody>
      </p:sp>
      <p:sp>
        <p:nvSpPr>
          <p:cNvPr id="257" name="Google Shape;257;p20: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21: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t>
            </a:r>
            <a:endParaRPr/>
          </a:p>
          <a:p>
            <a:pPr marL="0" lvl="0" indent="0" algn="l" rtl="0">
              <a:spcBef>
                <a:spcPts val="0"/>
              </a:spcBef>
              <a:spcAft>
                <a:spcPts val="0"/>
              </a:spcAft>
              <a:buNone/>
            </a:pPr>
            <a:r>
              <a:rPr lang="en-US"/>
              <a:t>Other things to add and consider? Does this list describe a lot of teens in care?  Does it describe a lot of teens in general???</a:t>
            </a:r>
            <a:endParaRPr/>
          </a:p>
        </p:txBody>
      </p:sp>
      <p:sp>
        <p:nvSpPr>
          <p:cNvPr id="267" name="Google Shape;267;p21: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2: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22: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t>
            </a:r>
            <a:endParaRPr/>
          </a:p>
          <a:p>
            <a:pPr marL="0" lvl="0" indent="0" algn="l" rtl="0">
              <a:spcBef>
                <a:spcPts val="0"/>
              </a:spcBef>
              <a:spcAft>
                <a:spcPts val="0"/>
              </a:spcAft>
              <a:buNone/>
            </a:pPr>
            <a:r>
              <a:rPr lang="en-US"/>
              <a:t>The Social-Ecological Model: A c</a:t>
            </a:r>
            <a:r>
              <a:rPr lang="en-US" b="0" i="0" u="none" strike="noStrike">
                <a:solidFill>
                  <a:srgbClr val="000000"/>
                </a:solidFill>
                <a:latin typeface="Open Sans"/>
                <a:ea typeface="Open Sans"/>
                <a:cs typeface="Open Sans"/>
                <a:sym typeface="Open Sans"/>
              </a:rPr>
              <a:t>omplex interplay between individual, relationship, community, and societal factors. It allows us to understand the range of factors that put people at risk for violence, or protect them from experiencing or perpetrating violence. The overlapping rings in the model illustrate how factors at one level influence factors at another level.</a:t>
            </a:r>
            <a:endParaRPr/>
          </a:p>
          <a:p>
            <a:pPr marL="0" lvl="0" indent="0" algn="l" rtl="0">
              <a:spcBef>
                <a:spcPts val="0"/>
              </a:spcBef>
              <a:spcAft>
                <a:spcPts val="0"/>
              </a:spcAft>
              <a:buNone/>
            </a:pPr>
            <a:r>
              <a:rPr lang="en-US" b="0" i="0" u="none" strike="noStrike">
                <a:solidFill>
                  <a:srgbClr val="000000"/>
                </a:solidFill>
                <a:latin typeface="Open Sans"/>
                <a:ea typeface="Open Sans"/>
                <a:cs typeface="Open Sans"/>
                <a:sym typeface="Open Sans"/>
              </a:rPr>
              <a:t>This model was developed by the CDC, and is used to address, understand, and prevent a variety of social problems, primarily intimate partner violence.  The model can be applied when looking at CSEC youth: what predisposes youth to become vulnerable,  what fuels sex trafficking, and what perpetuates further victimization by society’s lack of understanding the dynamics.</a:t>
            </a:r>
            <a:endParaRPr/>
          </a:p>
        </p:txBody>
      </p:sp>
      <p:sp>
        <p:nvSpPr>
          <p:cNvPr id="274" name="Google Shape;274;p22: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b4a2695c6d_0_24: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b4a2695c6d_0_24:notes"/>
          <p:cNvSpPr txBox="1">
            <a:spLocks noGrp="1"/>
          </p:cNvSpPr>
          <p:nvPr>
            <p:ph type="body" idx="1"/>
          </p:nvPr>
        </p:nvSpPr>
        <p:spPr>
          <a:xfrm>
            <a:off x="685800" y="4416429"/>
            <a:ext cx="5486400" cy="4183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R&amp;M</a:t>
            </a:r>
            <a:endParaRPr/>
          </a:p>
          <a:p>
            <a:pPr marL="0" lvl="0" indent="0" algn="l" rtl="0">
              <a:spcBef>
                <a:spcPts val="0"/>
              </a:spcBef>
              <a:spcAft>
                <a:spcPts val="0"/>
              </a:spcAft>
              <a:buNone/>
            </a:pPr>
            <a:r>
              <a:rPr lang="en-US"/>
              <a:t>R--I and R</a:t>
            </a:r>
            <a:endParaRPr/>
          </a:p>
          <a:p>
            <a:pPr marL="0" lvl="0" indent="0" algn="l" rtl="0">
              <a:spcBef>
                <a:spcPts val="0"/>
              </a:spcBef>
              <a:spcAft>
                <a:spcPts val="0"/>
              </a:spcAft>
              <a:buNone/>
            </a:pPr>
            <a:r>
              <a:rPr lang="en-US"/>
              <a:t>M--C and S</a:t>
            </a:r>
            <a:endParaRPr/>
          </a:p>
        </p:txBody>
      </p:sp>
      <p:sp>
        <p:nvSpPr>
          <p:cNvPr id="281" name="Google Shape;281;gb4a2695c6d_0_24:notes"/>
          <p:cNvSpPr txBox="1">
            <a:spLocks noGrp="1"/>
          </p:cNvSpPr>
          <p:nvPr>
            <p:ph type="sldNum" idx="12"/>
          </p:nvPr>
        </p:nvSpPr>
        <p:spPr>
          <a:xfrm>
            <a:off x="3884614"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3: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3: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t>
            </a:r>
            <a:endParaRPr/>
          </a:p>
          <a:p>
            <a:pPr marL="0" lvl="0" indent="0" algn="l" rtl="0">
              <a:spcBef>
                <a:spcPts val="0"/>
              </a:spcBef>
              <a:spcAft>
                <a:spcPts val="0"/>
              </a:spcAft>
              <a:buNone/>
            </a:pPr>
            <a:r>
              <a:rPr lang="en-US"/>
              <a:t>Red: in the case of CSEC…</a:t>
            </a:r>
            <a:endParaRPr/>
          </a:p>
        </p:txBody>
      </p:sp>
      <p:sp>
        <p:nvSpPr>
          <p:cNvPr id="287" name="Google Shape;287;p23: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4: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24: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ALL</a:t>
            </a:r>
            <a:endParaRPr/>
          </a:p>
          <a:p>
            <a:pPr marL="0" lvl="0" indent="0" algn="l" rtl="0">
              <a:spcBef>
                <a:spcPts val="0"/>
              </a:spcBef>
              <a:spcAft>
                <a:spcPts val="0"/>
              </a:spcAft>
              <a:buNone/>
            </a:pPr>
            <a:r>
              <a:rPr lang="en-US"/>
              <a:t>Zoom breakout rooms. 4 rooms, Individual, Relationship, Community, Societal. Each facilitator assigned to a room to help guide conversation.  Report back to large group.  ***NEED ONE PERSON TO STAY IN LARGE GROUP!!!! OR ONLY DO 3 BREAKOUT ROOMS AND ASSIGN EVERYONE BUT 1 GROUP AND FACILITATOR****</a:t>
            </a:r>
            <a:endParaRPr/>
          </a:p>
        </p:txBody>
      </p:sp>
      <p:sp>
        <p:nvSpPr>
          <p:cNvPr id="294" name="Google Shape;294;p24: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3: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3: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latin typeface="Arial"/>
                <a:ea typeface="Arial"/>
                <a:cs typeface="Arial"/>
                <a:sym typeface="Arial"/>
              </a:rPr>
              <a:t>-          Ice breaker activity</a:t>
            </a:r>
            <a:endParaRPr>
              <a:latin typeface="Arial"/>
              <a:ea typeface="Arial"/>
              <a:cs typeface="Arial"/>
              <a:sym typeface="Arial"/>
            </a:endParaRPr>
          </a:p>
          <a:p>
            <a:pPr marL="914400" lvl="0" indent="0" algn="l" rtl="0">
              <a:lnSpc>
                <a:spcPct val="115000"/>
              </a:lnSpc>
              <a:spcBef>
                <a:spcPts val="0"/>
              </a:spcBef>
              <a:spcAft>
                <a:spcPts val="0"/>
              </a:spcAft>
              <a:buClr>
                <a:schemeClr val="dk1"/>
              </a:buClr>
              <a:buSzPts val="1100"/>
              <a:buFont typeface="Arial"/>
              <a:buNone/>
            </a:pPr>
            <a:r>
              <a:rPr lang="en-US">
                <a:latin typeface="Courier New"/>
                <a:ea typeface="Courier New"/>
                <a:cs typeface="Courier New"/>
                <a:sym typeface="Courier New"/>
              </a:rPr>
              <a:t>o   </a:t>
            </a:r>
            <a:r>
              <a:rPr lang="en-US">
                <a:latin typeface="Arial"/>
                <a:ea typeface="Arial"/>
                <a:cs typeface="Arial"/>
                <a:sym typeface="Arial"/>
              </a:rPr>
              <a:t>Can be modified/changed to better serve variations in class-size, etc.</a:t>
            </a:r>
            <a:endParaRPr>
              <a:latin typeface="Arial"/>
              <a:ea typeface="Arial"/>
              <a:cs typeface="Arial"/>
              <a:sym typeface="Arial"/>
            </a:endParaRPr>
          </a:p>
          <a:p>
            <a:pPr marL="914400" lvl="0" indent="0" algn="l" rtl="0">
              <a:lnSpc>
                <a:spcPct val="115000"/>
              </a:lnSpc>
              <a:spcBef>
                <a:spcPts val="0"/>
              </a:spcBef>
              <a:spcAft>
                <a:spcPts val="0"/>
              </a:spcAft>
              <a:buClr>
                <a:schemeClr val="dk1"/>
              </a:buClr>
              <a:buSzPts val="1100"/>
              <a:buFont typeface="Arial"/>
              <a:buNone/>
            </a:pPr>
            <a:r>
              <a:rPr lang="en-US">
                <a:latin typeface="Courier New"/>
                <a:ea typeface="Courier New"/>
                <a:cs typeface="Courier New"/>
                <a:sym typeface="Courier New"/>
              </a:rPr>
              <a:t>o   </a:t>
            </a:r>
            <a:r>
              <a:rPr lang="en-US">
                <a:latin typeface="Arial"/>
                <a:ea typeface="Arial"/>
                <a:cs typeface="Arial"/>
                <a:sym typeface="Arial"/>
              </a:rPr>
              <a:t>Objective is to create a sense of familiarity among the learners as they prepare to learn about and reflect upon challenging content.</a:t>
            </a:r>
            <a:endParaRPr>
              <a:latin typeface="Arial"/>
              <a:ea typeface="Arial"/>
              <a:cs typeface="Arial"/>
              <a:sym typeface="Arial"/>
            </a:endParaRPr>
          </a:p>
          <a:p>
            <a:pPr marL="0" lvl="0" indent="0" algn="l" rtl="0">
              <a:spcBef>
                <a:spcPts val="0"/>
              </a:spcBef>
              <a:spcAft>
                <a:spcPts val="0"/>
              </a:spcAft>
              <a:buNone/>
            </a:pPr>
            <a:endParaRPr/>
          </a:p>
        </p:txBody>
      </p:sp>
      <p:sp>
        <p:nvSpPr>
          <p:cNvPr id="78" name="Google Shape;78;p3: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5: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25: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Can be all of them, can differ from day to day, from view to view…</a:t>
            </a:r>
            <a:endParaRPr/>
          </a:p>
          <a:p>
            <a:pPr marL="0" lvl="0" indent="0" algn="l" rtl="0">
              <a:spcBef>
                <a:spcPts val="0"/>
              </a:spcBef>
              <a:spcAft>
                <a:spcPts val="0"/>
              </a:spcAft>
              <a:buNone/>
            </a:pPr>
            <a:r>
              <a:rPr lang="en-US"/>
              <a:t>BREAK?</a:t>
            </a:r>
            <a:endParaRPr/>
          </a:p>
        </p:txBody>
      </p:sp>
      <p:sp>
        <p:nvSpPr>
          <p:cNvPr id="308" name="Google Shape;308;p25: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26: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26: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Pass out kit kats</a:t>
            </a:r>
            <a:endParaRPr/>
          </a:p>
        </p:txBody>
      </p:sp>
      <p:sp>
        <p:nvSpPr>
          <p:cNvPr id="315" name="Google Shape;315;p26: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b7e7bf8888_0_7: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b7e7bf8888_0_7:notes"/>
          <p:cNvSpPr txBox="1">
            <a:spLocks noGrp="1"/>
          </p:cNvSpPr>
          <p:nvPr>
            <p:ph type="body" idx="1"/>
          </p:nvPr>
        </p:nvSpPr>
        <p:spPr>
          <a:xfrm>
            <a:off x="685800" y="4416429"/>
            <a:ext cx="5486400" cy="4183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t>
            </a:r>
            <a:endParaRPr/>
          </a:p>
          <a:p>
            <a:pPr marL="0" lvl="0" indent="0" algn="l" rtl="0">
              <a:spcBef>
                <a:spcPts val="0"/>
              </a:spcBef>
              <a:spcAft>
                <a:spcPts val="0"/>
              </a:spcAft>
              <a:buNone/>
            </a:pPr>
            <a:r>
              <a:rPr lang="en-US"/>
              <a:t>Reflect back to the model...</a:t>
            </a:r>
            <a:endParaRPr/>
          </a:p>
        </p:txBody>
      </p:sp>
      <p:sp>
        <p:nvSpPr>
          <p:cNvPr id="322" name="Google Shape;322;gb7e7bf8888_0_7:notes"/>
          <p:cNvSpPr txBox="1">
            <a:spLocks noGrp="1"/>
          </p:cNvSpPr>
          <p:nvPr>
            <p:ph type="sldNum" idx="12"/>
          </p:nvPr>
        </p:nvSpPr>
        <p:spPr>
          <a:xfrm>
            <a:off x="3884614"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b7e7bf8888_0_15: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b7e7bf8888_0_15:notes"/>
          <p:cNvSpPr txBox="1">
            <a:spLocks noGrp="1"/>
          </p:cNvSpPr>
          <p:nvPr>
            <p:ph type="body" idx="1"/>
          </p:nvPr>
        </p:nvSpPr>
        <p:spPr>
          <a:xfrm>
            <a:off x="685800" y="4416429"/>
            <a:ext cx="5486400" cy="4183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a:t>
            </a:r>
            <a:endParaRPr/>
          </a:p>
          <a:p>
            <a:pPr marL="0" lvl="0" indent="0" algn="l" rtl="0">
              <a:spcBef>
                <a:spcPts val="0"/>
              </a:spcBef>
              <a:spcAft>
                <a:spcPts val="0"/>
              </a:spcAft>
              <a:buNone/>
            </a:pPr>
            <a:r>
              <a:rPr lang="en-US"/>
              <a:t>***DEMAND ABOLITION STATS: study in 2018, the main driver of sex buying: normalized beliefs about commercial sex trade, it’s a victimless crime, guys being guys.  only 6% of men who were polled had been arrested for buying sex, so the criminalality is not a detterrent. </a:t>
            </a:r>
            <a:endParaRPr/>
          </a:p>
        </p:txBody>
      </p:sp>
      <p:sp>
        <p:nvSpPr>
          <p:cNvPr id="329" name="Google Shape;329;gb7e7bf8888_0_15:notes"/>
          <p:cNvSpPr txBox="1">
            <a:spLocks noGrp="1"/>
          </p:cNvSpPr>
          <p:nvPr>
            <p:ph type="sldNum" idx="12"/>
          </p:nvPr>
        </p:nvSpPr>
        <p:spPr>
          <a:xfrm>
            <a:off x="3884614"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28: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28: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p28: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9: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29: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p29: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31: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31: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31: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31: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12815455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32: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32: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71" name="Google Shape;371;p32: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33: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33: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33: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5: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 name="Google Shape;85;p5: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76: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76: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76: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77: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77: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77: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79: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79: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US" dirty="0"/>
              <a:t>https://www.youtube.com/watch?v=-3yxouKWVTU</a:t>
            </a:r>
          </a:p>
        </p:txBody>
      </p:sp>
      <p:sp>
        <p:nvSpPr>
          <p:cNvPr id="403" name="Google Shape;403;p79: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8: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38: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38: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9: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39: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M&amp;R</a:t>
            </a:r>
            <a:endParaRPr/>
          </a:p>
          <a:p>
            <a:pPr marL="0" lvl="0" indent="0" algn="l" rtl="0">
              <a:spcBef>
                <a:spcPts val="0"/>
              </a:spcBef>
              <a:spcAft>
                <a:spcPts val="0"/>
              </a:spcAft>
              <a:buNone/>
            </a:pPr>
            <a:r>
              <a:rPr lang="en-US"/>
              <a:t>Ask for other imagery from the class</a:t>
            </a:r>
            <a:endParaRPr/>
          </a:p>
        </p:txBody>
      </p:sp>
      <p:sp>
        <p:nvSpPr>
          <p:cNvPr id="432" name="Google Shape;432;p39: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4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40: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M&amp;R</a:t>
            </a: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--“The 17-year-old was eliciting explicit photos from other minors and distributing them to Brian Mohr, a teacher at the HS. There was also evidence he used the photos to coerce the minors into sexual activity”</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--27, pleaded guilty last year to charges of sexual assault of a child under 17, human trafficking and compelling prostitution. Prosecutors accused her of a monthlong pimping operation where she raped the teen, forced her to solicit strangers for sex in southwest Houston and made her see buyers at their homes or in a motel room on F.M. 1960.</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--Christopher James Regan, 38, and Tanya Marie Regan, 35, made and distributed child pornography, with intent to sell it.</a:t>
            </a: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Mr. Regan was sentenced to 90 years and Ms. Regan was sentenced to 50 years in prison.</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--Margarita “Rita” Martinez, 61, and her son, Genaro Fuentes, 36, were arrested by TABC agents July 31. A Hidalgo County grand jury indicted Martinez on charges of human trafficking, 15 counts of aggravated sexual assault, 14 counts of sexual assault of a child and one count of manufacturing/delivering a controlled substance. </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--Detectives arrested James Duncan, 37, and Katheryne Sneed, 23 on sex trafficking charges. Point out that Katheryne was most definitely a victim before she was 18, and is not his “bottom”, but is also now a criminal.</a:t>
            </a:r>
            <a:endParaRPr/>
          </a:p>
        </p:txBody>
      </p:sp>
      <p:sp>
        <p:nvSpPr>
          <p:cNvPr id="441" name="Google Shape;441;p40: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4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41: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M&amp;R</a:t>
            </a:r>
            <a:endParaRPr/>
          </a:p>
          <a:p>
            <a:pPr marL="0" lvl="0" indent="0" algn="l" rtl="0">
              <a:spcBef>
                <a:spcPts val="0"/>
              </a:spcBef>
              <a:spcAft>
                <a:spcPts val="0"/>
              </a:spcAft>
              <a:buNone/>
            </a:pPr>
            <a:r>
              <a:rPr lang="en-US"/>
              <a:t>What do you think of when you hear the word, “Buyer” or “John”?  Who is the most famous of Buyers???? (Jeffrey Epstein)</a:t>
            </a:r>
            <a:endParaRPr/>
          </a:p>
          <a:p>
            <a:pPr marL="0" lvl="0" indent="0" algn="l" rtl="0">
              <a:spcBef>
                <a:spcPts val="0"/>
              </a:spcBef>
              <a:spcAft>
                <a:spcPts val="0"/>
              </a:spcAft>
              <a:buNone/>
            </a:pPr>
            <a:endParaRPr/>
          </a:p>
        </p:txBody>
      </p:sp>
      <p:sp>
        <p:nvSpPr>
          <p:cNvPr id="452" name="Google Shape;452;p41: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42: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42: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t>
            </a:r>
            <a:endParaRPr/>
          </a:p>
          <a:p>
            <a:pPr marL="0" lvl="0" indent="0" algn="l" rtl="0">
              <a:spcBef>
                <a:spcPts val="0"/>
              </a:spcBef>
              <a:spcAft>
                <a:spcPts val="0"/>
              </a:spcAft>
              <a:buNone/>
            </a:pPr>
            <a:r>
              <a:rPr lang="en-US"/>
              <a:t>Have class refer to Destiny and point out her risk factors and what would make her vulnerable…run away, social media, etc.</a:t>
            </a:r>
            <a:endParaRPr/>
          </a:p>
        </p:txBody>
      </p:sp>
      <p:sp>
        <p:nvSpPr>
          <p:cNvPr id="459" name="Google Shape;459;p42: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b7e7bf8888_0_39: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b7e7bf8888_0_39:notes"/>
          <p:cNvSpPr txBox="1">
            <a:spLocks noGrp="1"/>
          </p:cNvSpPr>
          <p:nvPr>
            <p:ph type="body" idx="1"/>
          </p:nvPr>
        </p:nvSpPr>
        <p:spPr>
          <a:xfrm>
            <a:off x="685800" y="4416429"/>
            <a:ext cx="5486400" cy="4183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R</a:t>
            </a:r>
            <a:endParaRPr/>
          </a:p>
        </p:txBody>
      </p:sp>
      <p:sp>
        <p:nvSpPr>
          <p:cNvPr id="466" name="Google Shape;466;gb7e7bf8888_0_39:notes"/>
          <p:cNvSpPr txBox="1">
            <a:spLocks noGrp="1"/>
          </p:cNvSpPr>
          <p:nvPr>
            <p:ph type="sldNum" idx="12"/>
          </p:nvPr>
        </p:nvSpPr>
        <p:spPr>
          <a:xfrm>
            <a:off x="3884614"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4: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44: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a:t>
            </a:r>
            <a:endParaRPr/>
          </a:p>
          <a:p>
            <a:pPr marL="0" lvl="0" indent="0" algn="l" rtl="0">
              <a:spcBef>
                <a:spcPts val="0"/>
              </a:spcBef>
              <a:spcAft>
                <a:spcPts val="0"/>
              </a:spcAft>
              <a:buNone/>
            </a:pPr>
            <a:r>
              <a:rPr lang="en-US"/>
              <a:t>Common apps, other places to go for tips for safety: NCMEC.org for their online courses, etc.  Look at examples, etc.</a:t>
            </a:r>
            <a:endParaRPr/>
          </a:p>
        </p:txBody>
      </p:sp>
      <p:sp>
        <p:nvSpPr>
          <p:cNvPr id="473" name="Google Shape;473;p44: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7: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37: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37: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45: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45: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Discussion</a:t>
            </a:r>
            <a:endParaRPr/>
          </a:p>
          <a:p>
            <a:pPr marL="0" lvl="0" indent="0" algn="l" rtl="0">
              <a:spcBef>
                <a:spcPts val="0"/>
              </a:spcBef>
              <a:spcAft>
                <a:spcPts val="0"/>
              </a:spcAft>
              <a:buNone/>
            </a:pPr>
            <a:r>
              <a:rPr lang="en-US"/>
              <a:t>Cycle, similar to that of the DV cycle, leave and return 5-7 times…</a:t>
            </a:r>
            <a:endParaRPr/>
          </a:p>
        </p:txBody>
      </p:sp>
      <p:sp>
        <p:nvSpPr>
          <p:cNvPr id="486" name="Google Shape;486;p45: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46: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46: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Discussion.  The language he used—” Street walker”.  “Knowing that I would do it again”</a:t>
            </a:r>
            <a:endParaRPr dirty="0"/>
          </a:p>
        </p:txBody>
      </p:sp>
      <p:sp>
        <p:nvSpPr>
          <p:cNvPr id="493" name="Google Shape;493;p46: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47: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47: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Time? Feels in the room???</a:t>
            </a:r>
          </a:p>
          <a:p>
            <a:pPr marL="0" indent="0"/>
            <a:r>
              <a:rPr lang="en-US" dirty="0"/>
              <a:t>https://www.youtube.com/watch?v=odASOknP1kY</a:t>
            </a:r>
          </a:p>
        </p:txBody>
      </p:sp>
      <p:sp>
        <p:nvSpPr>
          <p:cNvPr id="500" name="Google Shape;500;p47: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48: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6" name="Google Shape;506;p48: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7" name="Google Shape;507;p48: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49: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3" name="Google Shape;513;p49: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Megan’s Favi story.  Introduction to tools.  Talk about empowerment vs rescue.</a:t>
            </a:r>
            <a:endParaRPr/>
          </a:p>
        </p:txBody>
      </p:sp>
      <p:sp>
        <p:nvSpPr>
          <p:cNvPr id="514" name="Google Shape;514;p49: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5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50: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a:t>
            </a:r>
            <a:endParaRPr/>
          </a:p>
          <a:p>
            <a:pPr marL="0" lvl="0" indent="0" algn="l" rtl="0">
              <a:spcBef>
                <a:spcPts val="0"/>
              </a:spcBef>
              <a:spcAft>
                <a:spcPts val="0"/>
              </a:spcAft>
              <a:buNone/>
            </a:pPr>
            <a:r>
              <a:rPr lang="en-US"/>
              <a:t>HANDOUT: Tell story about how SI gave these characteristics to us.  Discuss characteristics, and which ones are most important, leveraging these characteristics, etc.</a:t>
            </a:r>
            <a:endParaRPr/>
          </a:p>
        </p:txBody>
      </p:sp>
      <p:sp>
        <p:nvSpPr>
          <p:cNvPr id="522" name="Google Shape;522;p50: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5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50: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US" dirty="0"/>
              <a:t>M</a:t>
            </a:r>
          </a:p>
          <a:p>
            <a:pPr marL="0" indent="0"/>
            <a:r>
              <a:rPr lang="en-US" dirty="0"/>
              <a:t>Handout! Explain purpose of the safety plan, that you will be completing it WITH your supervisor at various times during a case, depending on the need, and that it is not all-encompassing.  Go through the worksheet, ask questions of the audience why it’s necessary to consider these questions, etc.</a:t>
            </a:r>
            <a:endParaRPr dirty="0"/>
          </a:p>
        </p:txBody>
      </p:sp>
      <p:sp>
        <p:nvSpPr>
          <p:cNvPr id="522" name="Google Shape;522;p50: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extLst>
      <p:ext uri="{BB962C8B-B14F-4D97-AF65-F5344CB8AC3E}">
        <p14:creationId xmlns:p14="http://schemas.microsoft.com/office/powerpoint/2010/main" val="38555290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52: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52: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***SPECIFY WHAT AGE DESTINY IS FOR #1</a:t>
            </a:r>
            <a:endParaRPr/>
          </a:p>
          <a:p>
            <a:pPr marL="0" lvl="0" indent="0" algn="l" rtl="0">
              <a:spcBef>
                <a:spcPts val="0"/>
              </a:spcBef>
              <a:spcAft>
                <a:spcPts val="0"/>
              </a:spcAft>
              <a:buNone/>
            </a:pPr>
            <a:r>
              <a:rPr lang="en-US"/>
              <a:t>Zoom Breakout rooms. Small groups--3 to 4 in each.  Work on Safety Plan, 10 mins.  Report back to large group.  </a:t>
            </a:r>
            <a:endParaRPr/>
          </a:p>
        </p:txBody>
      </p:sp>
      <p:sp>
        <p:nvSpPr>
          <p:cNvPr id="537" name="Google Shape;537;p52: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53: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p53: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p53: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54: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p54: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 name="Google Shape;551;p54: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dc39deb411_0_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dc39deb411_0_1:notes"/>
          <p:cNvSpPr txBox="1">
            <a:spLocks noGrp="1"/>
          </p:cNvSpPr>
          <p:nvPr>
            <p:ph type="body" idx="1"/>
          </p:nvPr>
        </p:nvSpPr>
        <p:spPr>
          <a:xfrm>
            <a:off x="685800" y="4416429"/>
            <a:ext cx="5486400" cy="4183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gdc39deb411_0_1:notes"/>
          <p:cNvSpPr txBox="1">
            <a:spLocks noGrp="1"/>
          </p:cNvSpPr>
          <p:nvPr>
            <p:ph type="sldNum" idx="12"/>
          </p:nvPr>
        </p:nvSpPr>
        <p:spPr>
          <a:xfrm>
            <a:off x="3884614"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34:notes"/>
          <p:cNvSpPr txBox="1">
            <a:spLocks noGrp="1"/>
          </p:cNvSpPr>
          <p:nvPr>
            <p:ph type="body" idx="1"/>
          </p:nvPr>
        </p:nvSpPr>
        <p:spPr>
          <a:xfrm>
            <a:off x="685800" y="4416429"/>
            <a:ext cx="5486400" cy="418306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 name="Google Shape;557;p34: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35: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p35: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35: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55: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55: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Page 49 Companion guide</a:t>
            </a:r>
            <a:endParaRPr/>
          </a:p>
        </p:txBody>
      </p:sp>
      <p:sp>
        <p:nvSpPr>
          <p:cNvPr id="570" name="Google Shape;570;p55: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56: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56: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Pg. 39 in Companion Guide</a:t>
            </a:r>
            <a:endParaRPr/>
          </a:p>
        </p:txBody>
      </p:sp>
      <p:sp>
        <p:nvSpPr>
          <p:cNvPr id="577" name="Google Shape;577;p56: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57: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3" name="Google Shape;583;p57: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Page 39 in Companion Guide </a:t>
            </a:r>
            <a:endParaRPr/>
          </a:p>
        </p:txBody>
      </p:sp>
      <p:sp>
        <p:nvSpPr>
          <p:cNvPr id="584" name="Google Shape;584;p57: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58: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58: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PTSD – Life threatening experience with re-experiencing, avoidance, change in cognition/mood, hyper arousal, over 1 month </a:t>
            </a:r>
            <a:endParaRPr/>
          </a:p>
          <a:p>
            <a:pPr marL="0" lvl="0" indent="0" algn="l" rtl="0">
              <a:spcBef>
                <a:spcPts val="0"/>
              </a:spcBef>
              <a:spcAft>
                <a:spcPts val="0"/>
              </a:spcAft>
              <a:buNone/>
            </a:pPr>
            <a:r>
              <a:rPr lang="en-US"/>
              <a:t>Acute Stress Disorder – 3 days to 1 month </a:t>
            </a:r>
            <a:endParaRPr/>
          </a:p>
          <a:p>
            <a:pPr marL="0" lvl="0" indent="0" algn="l" rtl="0">
              <a:spcBef>
                <a:spcPts val="0"/>
              </a:spcBef>
              <a:spcAft>
                <a:spcPts val="0"/>
              </a:spcAft>
              <a:buNone/>
            </a:pPr>
            <a:r>
              <a:rPr lang="en-US"/>
              <a:t>Reactive Attachment Disorder – Withdrawn from caregivers, social disturbance, early attachment difficulties </a:t>
            </a:r>
            <a:endParaRPr/>
          </a:p>
          <a:p>
            <a:pPr marL="0" lvl="0" indent="0" algn="l" rtl="0">
              <a:spcBef>
                <a:spcPts val="0"/>
              </a:spcBef>
              <a:spcAft>
                <a:spcPts val="0"/>
              </a:spcAft>
              <a:buNone/>
            </a:pPr>
            <a:r>
              <a:rPr lang="en-US"/>
              <a:t>Adjustment Disorder – behavioral or emotional reaction to difficult life change </a:t>
            </a:r>
            <a:endParaRPr/>
          </a:p>
          <a:p>
            <a:pPr marL="0" lvl="0" indent="0" algn="l" rtl="0">
              <a:spcBef>
                <a:spcPts val="0"/>
              </a:spcBef>
              <a:spcAft>
                <a:spcPts val="0"/>
              </a:spcAft>
              <a:buNone/>
            </a:pPr>
            <a:r>
              <a:rPr lang="en-US"/>
              <a:t>Other Specified Trauma/Stressor Related Disorder – Adjustment disorder more than 6 months </a:t>
            </a:r>
            <a:endParaRPr/>
          </a:p>
          <a:p>
            <a:pPr marL="0" lvl="0" indent="0" algn="l" rtl="0">
              <a:spcBef>
                <a:spcPts val="0"/>
              </a:spcBef>
              <a:spcAft>
                <a:spcPts val="0"/>
              </a:spcAft>
              <a:buNone/>
            </a:pPr>
            <a:endParaRPr/>
          </a:p>
          <a:p>
            <a:pPr marL="0" lvl="0" indent="0" algn="l" rtl="0">
              <a:spcBef>
                <a:spcPts val="0"/>
              </a:spcBef>
              <a:spcAft>
                <a:spcPts val="0"/>
              </a:spcAft>
              <a:buNone/>
            </a:pPr>
            <a:r>
              <a:rPr lang="en-US"/>
              <a:t>*** Specific diagnoses is less important than understanding symptoms, triggers, etc</a:t>
            </a:r>
            <a:endParaRPr/>
          </a:p>
          <a:p>
            <a:pPr marL="0" lvl="0" indent="0" algn="l" rtl="0">
              <a:spcBef>
                <a:spcPts val="0"/>
              </a:spcBef>
              <a:spcAft>
                <a:spcPts val="0"/>
              </a:spcAft>
              <a:buNone/>
            </a:pPr>
            <a:r>
              <a:rPr lang="en-US"/>
              <a:t>*** Diagnostic manual has specific ages, timeframes, symptom check lists, time of onset, etc. so someone may have experienced something really, really traumatic and not meet criteria for PTSD….this doesn’t mean the trauma wasn’t “real” or that the impact is less </a:t>
            </a:r>
            <a:endParaRPr/>
          </a:p>
          <a:p>
            <a:pPr marL="0" lvl="0" indent="0" algn="l" rtl="0">
              <a:spcBef>
                <a:spcPts val="0"/>
              </a:spcBef>
              <a:spcAft>
                <a:spcPts val="0"/>
              </a:spcAft>
              <a:buNone/>
            </a:pPr>
            <a:r>
              <a:rPr lang="en-US"/>
              <a:t>*** Other MH diagnoses have similar symptoms, often without connection to the trauma; difficult to assess, may change over time and with further understanding of the child’s history and functioning </a:t>
            </a:r>
            <a:endParaRPr/>
          </a:p>
        </p:txBody>
      </p:sp>
      <p:sp>
        <p:nvSpPr>
          <p:cNvPr id="591" name="Google Shape;591;p58: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59: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59: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8" name="Google Shape;598;p59: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6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60: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60: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6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60: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5" name="Google Shape;605;p60: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extLst>
      <p:ext uri="{BB962C8B-B14F-4D97-AF65-F5344CB8AC3E}">
        <p14:creationId xmlns:p14="http://schemas.microsoft.com/office/powerpoint/2010/main" val="38947225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62: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62: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p62: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dc39deb411_0_8: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dc39deb411_0_8:notes"/>
          <p:cNvSpPr txBox="1">
            <a:spLocks noGrp="1"/>
          </p:cNvSpPr>
          <p:nvPr>
            <p:ph type="body" idx="1"/>
          </p:nvPr>
        </p:nvSpPr>
        <p:spPr>
          <a:xfrm>
            <a:off x="685800" y="4416429"/>
            <a:ext cx="5486400" cy="4183200"/>
          </a:xfrm>
          <a:prstGeom prst="rect">
            <a:avLst/>
          </a:prstGeom>
        </p:spPr>
        <p:txBody>
          <a:bodyPr spcFirstLastPara="1" wrap="square" lIns="91425" tIns="45700" rIns="91425" bIns="45700"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US" sz="1100"/>
              <a:t>To understand how CASA’s CST program began</a:t>
            </a:r>
            <a:endParaRPr sz="1100"/>
          </a:p>
          <a:p>
            <a:pPr marL="914400" lvl="0" indent="0" algn="l" rtl="0">
              <a:lnSpc>
                <a:spcPct val="115000"/>
              </a:lnSpc>
              <a:spcBef>
                <a:spcPts val="0"/>
              </a:spcBef>
              <a:spcAft>
                <a:spcPts val="0"/>
              </a:spcAft>
              <a:buClr>
                <a:schemeClr val="dk1"/>
              </a:buClr>
              <a:buSzPts val="1100"/>
              <a:buFont typeface="Arial"/>
              <a:buNone/>
            </a:pPr>
            <a:r>
              <a:rPr lang="en-US" sz="1100">
                <a:latin typeface="Courier New"/>
                <a:ea typeface="Courier New"/>
                <a:cs typeface="Courier New"/>
                <a:sym typeface="Courier New"/>
              </a:rPr>
              <a:t>o   </a:t>
            </a:r>
            <a:r>
              <a:rPr lang="en-US" sz="1100"/>
              <a:t>Provide some history</a:t>
            </a:r>
            <a:endParaRPr sz="1100"/>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r>
              <a:rPr lang="en-US" sz="1100"/>
              <a:t>-          3 Legislative sessions ago – Gov Office created CST Team​ with the goal of creating a consistent response</a:t>
            </a:r>
            <a:endParaRPr sz="1100"/>
          </a:p>
          <a:p>
            <a:pPr marL="0" lvl="0" indent="0" algn="l" rtl="0">
              <a:lnSpc>
                <a:spcPct val="115000"/>
              </a:lnSpc>
              <a:spcBef>
                <a:spcPts val="0"/>
              </a:spcBef>
              <a:spcAft>
                <a:spcPts val="0"/>
              </a:spcAft>
              <a:buClr>
                <a:schemeClr val="dk1"/>
              </a:buClr>
              <a:buSzPts val="1100"/>
              <a:buFont typeface="Arial"/>
              <a:buNone/>
            </a:pPr>
            <a:r>
              <a:rPr lang="en-US" sz="1100"/>
              <a:t> </a:t>
            </a:r>
            <a:endParaRPr sz="1100"/>
          </a:p>
          <a:p>
            <a:pPr marL="457200" lvl="0" indent="0" algn="l" rtl="0">
              <a:lnSpc>
                <a:spcPct val="115000"/>
              </a:lnSpc>
              <a:spcBef>
                <a:spcPts val="0"/>
              </a:spcBef>
              <a:spcAft>
                <a:spcPts val="0"/>
              </a:spcAft>
              <a:buClr>
                <a:schemeClr val="dk1"/>
              </a:buClr>
              <a:buSzPts val="1100"/>
              <a:buFont typeface="Arial"/>
              <a:buNone/>
            </a:pPr>
            <a:r>
              <a:rPr lang="en-US" sz="1100"/>
              <a:t>-          Working in silos​, Collaborative effort, all stakeholders work together</a:t>
            </a:r>
            <a:endParaRPr sz="1100"/>
          </a:p>
          <a:p>
            <a:pPr marL="0" lvl="0" indent="0" algn="l" rtl="0">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457200" lvl="0" indent="0" algn="l" rtl="0">
              <a:lnSpc>
                <a:spcPct val="115000"/>
              </a:lnSpc>
              <a:spcBef>
                <a:spcPts val="0"/>
              </a:spcBef>
              <a:spcAft>
                <a:spcPts val="0"/>
              </a:spcAft>
              <a:buClr>
                <a:schemeClr val="dk1"/>
              </a:buClr>
              <a:buSzPts val="1100"/>
              <a:buFont typeface="Arial"/>
              <a:buNone/>
            </a:pPr>
            <a:r>
              <a:rPr lang="en-US" sz="1100"/>
              <a:t>-          Found the model Los Angeles, created by Saving Innocence</a:t>
            </a:r>
            <a:endParaRPr sz="1100"/>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457200" lvl="0" indent="0" algn="l" rtl="0">
              <a:lnSpc>
                <a:spcPct val="115000"/>
              </a:lnSpc>
              <a:spcBef>
                <a:spcPts val="1200"/>
              </a:spcBef>
              <a:spcAft>
                <a:spcPts val="0"/>
              </a:spcAft>
              <a:buClr>
                <a:schemeClr val="dk1"/>
              </a:buClr>
              <a:buSzPts val="1100"/>
              <a:buFont typeface="Arial"/>
              <a:buNone/>
            </a:pPr>
            <a:r>
              <a:rPr lang="en-US" sz="1100"/>
              <a:t>-          Main Focus: create local MDT's</a:t>
            </a:r>
            <a:endParaRPr sz="1100"/>
          </a:p>
          <a:p>
            <a:pPr marL="914400" lvl="0" indent="0" algn="l" rtl="0">
              <a:lnSpc>
                <a:spcPct val="115000"/>
              </a:lnSpc>
              <a:spcBef>
                <a:spcPts val="0"/>
              </a:spcBef>
              <a:spcAft>
                <a:spcPts val="0"/>
              </a:spcAft>
              <a:buClr>
                <a:schemeClr val="dk1"/>
              </a:buClr>
              <a:buSzPts val="1100"/>
              <a:buFont typeface="Arial"/>
              <a:buNone/>
            </a:pPr>
            <a:r>
              <a:rPr lang="en-US" sz="1100">
                <a:latin typeface="Courier New"/>
                <a:ea typeface="Courier New"/>
                <a:cs typeface="Courier New"/>
                <a:sym typeface="Courier New"/>
              </a:rPr>
              <a:t>o   </a:t>
            </a:r>
            <a:r>
              <a:rPr lang="en-US" sz="1100"/>
              <a:t>LE , Medical, advocacy groups, DA's, CAC's, LE, DFPS, Juvenile (grants)</a:t>
            </a:r>
            <a:endParaRPr sz="1100"/>
          </a:p>
          <a:p>
            <a:pPr marL="914400" lvl="0" indent="0" algn="l" rtl="0">
              <a:lnSpc>
                <a:spcPct val="115000"/>
              </a:lnSpc>
              <a:spcBef>
                <a:spcPts val="0"/>
              </a:spcBef>
              <a:spcAft>
                <a:spcPts val="0"/>
              </a:spcAft>
              <a:buClr>
                <a:schemeClr val="dk1"/>
              </a:buClr>
              <a:buSzPts val="1100"/>
              <a:buFont typeface="Arial"/>
              <a:buNone/>
            </a:pPr>
            <a:r>
              <a:rPr lang="en-US" sz="1100">
                <a:latin typeface="Courier New"/>
                <a:ea typeface="Courier New"/>
                <a:cs typeface="Courier New"/>
                <a:sym typeface="Courier New"/>
              </a:rPr>
              <a:t>o   </a:t>
            </a:r>
            <a:r>
              <a:rPr lang="en-US" sz="1100"/>
              <a:t>Care Coordination (DCAC) – 1 ½ years protocol</a:t>
            </a:r>
            <a:endParaRPr sz="1100"/>
          </a:p>
          <a:p>
            <a:pPr marL="457200" lvl="0" indent="0" algn="l" rtl="0">
              <a:lnSpc>
                <a:spcPct val="115000"/>
              </a:lnSpc>
              <a:spcBef>
                <a:spcPts val="0"/>
              </a:spcBef>
              <a:spcAft>
                <a:spcPts val="0"/>
              </a:spcAft>
              <a:buClr>
                <a:schemeClr val="dk1"/>
              </a:buClr>
              <a:buSzPts val="1100"/>
              <a:buFont typeface="Arial"/>
              <a:buNone/>
            </a:pPr>
            <a:r>
              <a:rPr lang="en-US" sz="1100"/>
              <a:t>-          How to pass the baton</a:t>
            </a:r>
            <a:endParaRPr sz="1100"/>
          </a:p>
          <a:p>
            <a:pPr marL="914400" lvl="0" indent="0" algn="l" rtl="0">
              <a:lnSpc>
                <a:spcPct val="115000"/>
              </a:lnSpc>
              <a:spcBef>
                <a:spcPts val="0"/>
              </a:spcBef>
              <a:spcAft>
                <a:spcPts val="0"/>
              </a:spcAft>
              <a:buClr>
                <a:schemeClr val="dk1"/>
              </a:buClr>
              <a:buSzPts val="1100"/>
              <a:buFont typeface="Arial"/>
              <a:buNone/>
            </a:pPr>
            <a:r>
              <a:rPr lang="en-US" sz="1100">
                <a:latin typeface="Courier New"/>
                <a:ea typeface="Courier New"/>
                <a:cs typeface="Courier New"/>
                <a:sym typeface="Courier New"/>
              </a:rPr>
              <a:t>o   </a:t>
            </a:r>
            <a:r>
              <a:rPr lang="en-US" sz="1100"/>
              <a:t>Recovery-restoration</a:t>
            </a:r>
            <a:endParaRPr sz="1100"/>
          </a:p>
          <a:p>
            <a:pPr marL="457200" lvl="0" indent="0" algn="l" rtl="0">
              <a:lnSpc>
                <a:spcPct val="150000"/>
              </a:lnSpc>
              <a:spcBef>
                <a:spcPts val="0"/>
              </a:spcBef>
              <a:spcAft>
                <a:spcPts val="0"/>
              </a:spcAft>
              <a:buClr>
                <a:schemeClr val="dk1"/>
              </a:buClr>
              <a:buSzPts val="1100"/>
              <a:buFont typeface="Arial"/>
              <a:buNone/>
            </a:pPr>
            <a:r>
              <a:rPr lang="en-US" sz="1100"/>
              <a:t>-          Other funding: drop in centers, emergency shelters, specialized foster homes, Trauma informed trainings, specialized prosecutors, universal screening tools (Allies Against Slavery).</a:t>
            </a:r>
            <a:endParaRPr sz="1100"/>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None/>
            </a:pPr>
            <a:endParaRPr/>
          </a:p>
        </p:txBody>
      </p:sp>
      <p:sp>
        <p:nvSpPr>
          <p:cNvPr id="115" name="Google Shape;115;gdc39deb411_0_8:notes"/>
          <p:cNvSpPr txBox="1">
            <a:spLocks noGrp="1"/>
          </p:cNvSpPr>
          <p:nvPr>
            <p:ph type="sldNum" idx="12"/>
          </p:nvPr>
        </p:nvSpPr>
        <p:spPr>
          <a:xfrm>
            <a:off x="3884614"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63:notes"/>
          <p:cNvSpPr txBox="1">
            <a:spLocks noGrp="1"/>
          </p:cNvSpPr>
          <p:nvPr>
            <p:ph type="body" idx="1"/>
          </p:nvPr>
        </p:nvSpPr>
        <p:spPr>
          <a:xfrm>
            <a:off x="685800" y="4416429"/>
            <a:ext cx="5486400" cy="4183063"/>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8" name="Google Shape;628;p63: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8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80: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5" name="Google Shape;635;p80: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64: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p64: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t>
            </a:r>
            <a:endParaRPr/>
          </a:p>
          <a:p>
            <a:pPr marL="0" lvl="0" indent="0" algn="l" rtl="0">
              <a:spcBef>
                <a:spcPts val="0"/>
              </a:spcBef>
              <a:spcAft>
                <a:spcPts val="0"/>
              </a:spcAft>
              <a:buNone/>
            </a:pPr>
            <a:r>
              <a:rPr lang="en-US"/>
              <a:t>HANDOUT. Background on Stages of Change, developed to address and understand substance abuse.  Rachel Lloyd of GEMS was first to utilize the model when working with CSEC.</a:t>
            </a:r>
            <a:endParaRPr/>
          </a:p>
        </p:txBody>
      </p:sp>
      <p:sp>
        <p:nvSpPr>
          <p:cNvPr id="642" name="Google Shape;642;p64: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65: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p65: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9" name="Google Shape;649;p65: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66: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9" name="Google Shape;659;p66: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a:t>
            </a:r>
            <a:endParaRPr/>
          </a:p>
          <a:p>
            <a:pPr marL="0" lvl="0" indent="0" algn="l" rtl="0">
              <a:spcBef>
                <a:spcPts val="0"/>
              </a:spcBef>
              <a:spcAft>
                <a:spcPts val="0"/>
              </a:spcAft>
              <a:buNone/>
            </a:pPr>
            <a:endParaRPr/>
          </a:p>
        </p:txBody>
      </p:sp>
      <p:sp>
        <p:nvSpPr>
          <p:cNvPr id="660" name="Google Shape;660;p66: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67: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p67: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a:t>
            </a:r>
            <a:endParaRPr/>
          </a:p>
          <a:p>
            <a:pPr marL="0" lvl="0" indent="0" algn="l" rtl="0">
              <a:spcBef>
                <a:spcPts val="0"/>
              </a:spcBef>
              <a:spcAft>
                <a:spcPts val="0"/>
              </a:spcAft>
              <a:buNone/>
            </a:pPr>
            <a:r>
              <a:rPr lang="en-US"/>
              <a:t>POLL You can go back and forth through the stages of change.  Just as they say in substance abuse recovery, relapse is part of recovery, so a relapse does not equate to a hopeless, terminal situation. </a:t>
            </a:r>
            <a:endParaRPr/>
          </a:p>
          <a:p>
            <a:pPr marL="0" lvl="0" indent="0" algn="l" rtl="0">
              <a:spcBef>
                <a:spcPts val="0"/>
              </a:spcBef>
              <a:spcAft>
                <a:spcPts val="0"/>
              </a:spcAft>
              <a:buNone/>
            </a:pPr>
            <a:r>
              <a:rPr lang="en-US"/>
              <a:t>Guide: 1. Contemplation 2. prep 3. relapse   Discussion questions: What strengths can you find in each scenario? How would you support her in these scenarios. </a:t>
            </a:r>
            <a:endParaRPr/>
          </a:p>
        </p:txBody>
      </p:sp>
      <p:sp>
        <p:nvSpPr>
          <p:cNvPr id="667" name="Google Shape;667;p67: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d7a3fafc86_0_14: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d7a3fafc86_0_14:notes"/>
          <p:cNvSpPr txBox="1">
            <a:spLocks noGrp="1"/>
          </p:cNvSpPr>
          <p:nvPr>
            <p:ph type="body" idx="1"/>
          </p:nvPr>
        </p:nvSpPr>
        <p:spPr>
          <a:xfrm>
            <a:off x="685800" y="4416429"/>
            <a:ext cx="5486400" cy="4183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t>
            </a:r>
            <a:endParaRPr/>
          </a:p>
        </p:txBody>
      </p:sp>
      <p:sp>
        <p:nvSpPr>
          <p:cNvPr id="674" name="Google Shape;674;gd7a3fafc86_0_14:notes"/>
          <p:cNvSpPr txBox="1">
            <a:spLocks noGrp="1"/>
          </p:cNvSpPr>
          <p:nvPr>
            <p:ph type="sldNum" idx="12"/>
          </p:nvPr>
        </p:nvSpPr>
        <p:spPr>
          <a:xfrm>
            <a:off x="3884614" y="8829675"/>
            <a:ext cx="29718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79</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68: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p68: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Tying the trauma stuffs together, referring back to tools</a:t>
            </a:r>
            <a:endParaRPr/>
          </a:p>
        </p:txBody>
      </p:sp>
      <p:sp>
        <p:nvSpPr>
          <p:cNvPr id="681" name="Google Shape;681;p68: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69: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7" name="Google Shape;687;p69: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a:t>
            </a:r>
            <a:endParaRPr/>
          </a:p>
          <a:p>
            <a:pPr marL="0" lvl="0" indent="0" algn="l" rtl="0">
              <a:spcBef>
                <a:spcPts val="0"/>
              </a:spcBef>
              <a:spcAft>
                <a:spcPts val="0"/>
              </a:spcAft>
              <a:buNone/>
            </a:pPr>
            <a:r>
              <a:rPr lang="en-US"/>
              <a:t>Meeting the child where they are, focusing on needs as they present, through observation and what child is reporting. Focus on her goals, not the goals you might have for her.</a:t>
            </a:r>
            <a:endParaRPr/>
          </a:p>
        </p:txBody>
      </p:sp>
      <p:sp>
        <p:nvSpPr>
          <p:cNvPr id="688" name="Google Shape;688;p69: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7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p71: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5" name="Google Shape;705;p71: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10: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10: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7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4" name="Google Shape;704;p71: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5" name="Google Shape;705;p71: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extLst>
      <p:ext uri="{BB962C8B-B14F-4D97-AF65-F5344CB8AC3E}">
        <p14:creationId xmlns:p14="http://schemas.microsoft.com/office/powerpoint/2010/main" val="6798861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72: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72: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t>
            </a:r>
            <a:endParaRPr/>
          </a:p>
          <a:p>
            <a:pPr marL="0" lvl="0" indent="0" algn="l" rtl="0">
              <a:spcBef>
                <a:spcPts val="0"/>
              </a:spcBef>
              <a:spcAft>
                <a:spcPts val="0"/>
              </a:spcAft>
              <a:buNone/>
            </a:pPr>
            <a:r>
              <a:rPr lang="en-US"/>
              <a:t>Zoom breakout rooms: 3 to each room.  Send messages to the rooms for timers, instructions, etc. --Refer to T video…how important it is to involve the child…</a:t>
            </a:r>
            <a:endParaRPr/>
          </a:p>
          <a:p>
            <a:pPr marL="0" lvl="0" indent="0" algn="l" rtl="0">
              <a:spcBef>
                <a:spcPts val="0"/>
              </a:spcBef>
              <a:spcAft>
                <a:spcPts val="0"/>
              </a:spcAft>
              <a:buNone/>
            </a:pPr>
            <a:r>
              <a:rPr lang="en-US"/>
              <a:t>Discuss in large group.  Hint: cannot get the full problem in 2 minutes, need more time to share, need more time to ask questions, cannot solve the problem without the client involved, etc.</a:t>
            </a:r>
            <a:endParaRPr/>
          </a:p>
        </p:txBody>
      </p:sp>
      <p:sp>
        <p:nvSpPr>
          <p:cNvPr id="712" name="Google Shape;712;p72: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73: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73: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0" name="Google Shape;720;p73: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75: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6" name="Google Shape;726;p75: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7" name="Google Shape;727;p75: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81: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p81: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4" name="Google Shape;734;p81: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82: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8" name="Google Shape;748;p82: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US" dirty="0"/>
              <a:t>https://www.youtube.com/watch?v=7wB0tbCeeao</a:t>
            </a:r>
          </a:p>
        </p:txBody>
      </p:sp>
      <p:sp>
        <p:nvSpPr>
          <p:cNvPr id="749" name="Google Shape;749;p82: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1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10:notes"/>
          <p:cNvSpPr txBox="1">
            <a:spLocks noGrp="1"/>
          </p:cNvSpPr>
          <p:nvPr>
            <p:ph type="body" idx="1"/>
          </p:nvPr>
        </p:nvSpPr>
        <p:spPr>
          <a:xfrm>
            <a:off x="685800" y="4416429"/>
            <a:ext cx="548640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10:notes"/>
          <p:cNvSpPr txBox="1">
            <a:spLocks noGrp="1"/>
          </p:cNvSpPr>
          <p:nvPr>
            <p:ph type="sldNum" idx="12"/>
          </p:nvPr>
        </p:nvSpPr>
        <p:spPr>
          <a:xfrm>
            <a:off x="3884614" y="8829675"/>
            <a:ext cx="2971800" cy="46513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3846642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228600" y="3276600"/>
            <a:ext cx="8686800" cy="914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002F5F"/>
              </a:buClr>
              <a:buSzPts val="4400"/>
              <a:buFont typeface="Arial"/>
              <a:buNone/>
              <a:defRPr sz="4400">
                <a:solidFill>
                  <a:srgbClr val="002F5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txBox="1">
            <a:spLocks noGrp="1"/>
          </p:cNvSpPr>
          <p:nvPr>
            <p:ph type="subTitle" idx="1"/>
          </p:nvPr>
        </p:nvSpPr>
        <p:spPr>
          <a:xfrm>
            <a:off x="236577" y="4114800"/>
            <a:ext cx="8670847" cy="609600"/>
          </a:xfrm>
          <a:prstGeom prst="rect">
            <a:avLst/>
          </a:prstGeom>
          <a:noFill/>
          <a:ln>
            <a:noFill/>
          </a:ln>
        </p:spPr>
        <p:txBody>
          <a:bodyPr spcFirstLastPara="1" wrap="square" lIns="91425" tIns="45700" rIns="91425" bIns="45700" anchor="t" anchorCtr="0">
            <a:noAutofit/>
          </a:bodyPr>
          <a:lstStyle>
            <a:lvl1pPr lvl="0" algn="ctr">
              <a:spcBef>
                <a:spcPts val="600"/>
              </a:spcBef>
              <a:spcAft>
                <a:spcPts val="0"/>
              </a:spcAft>
              <a:buSzPts val="3000"/>
              <a:buNone/>
              <a:defRPr sz="3000" b="1">
                <a:solidFill>
                  <a:srgbClr val="00B0F0"/>
                </a:solidFill>
              </a:defRPr>
            </a:lvl1pPr>
            <a:lvl2pPr lvl="1" algn="ctr">
              <a:spcBef>
                <a:spcPts val="480"/>
              </a:spcBef>
              <a:spcAft>
                <a:spcPts val="0"/>
              </a:spcAft>
              <a:buSzPts val="2400"/>
              <a:buNone/>
              <a:defRPr>
                <a:solidFill>
                  <a:srgbClr val="888888"/>
                </a:solidFill>
              </a:defRPr>
            </a:lvl2pPr>
            <a:lvl3pPr lvl="2" algn="ctr">
              <a:spcBef>
                <a:spcPts val="400"/>
              </a:spcBef>
              <a:spcAft>
                <a:spcPts val="0"/>
              </a:spcAft>
              <a:buSzPts val="2000"/>
              <a:buNone/>
              <a:defRPr>
                <a:solidFill>
                  <a:srgbClr val="888888"/>
                </a:solidFill>
              </a:defRPr>
            </a:lvl3pPr>
            <a:lvl4pPr lvl="3" algn="ctr">
              <a:spcBef>
                <a:spcPts val="360"/>
              </a:spcBef>
              <a:spcAft>
                <a:spcPts val="0"/>
              </a:spcAft>
              <a:buSzPts val="1800"/>
              <a:buNone/>
              <a:defRPr>
                <a:solidFill>
                  <a:srgbClr val="888888"/>
                </a:solidFill>
              </a:defRPr>
            </a:lvl4pPr>
            <a:lvl5pPr lvl="4" algn="ctr">
              <a:spcBef>
                <a:spcPts val="360"/>
              </a:spcBef>
              <a:spcAft>
                <a:spcPts val="0"/>
              </a:spcAft>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7"/>
        <p:cNvGrpSpPr/>
        <p:nvPr/>
      </p:nvGrpSpPr>
      <p:grpSpPr>
        <a:xfrm>
          <a:off x="0" y="0"/>
          <a:ext cx="0" cy="0"/>
          <a:chOff x="0" y="0"/>
          <a:chExt cx="0" cy="0"/>
        </a:xfrm>
      </p:grpSpPr>
      <p:sp>
        <p:nvSpPr>
          <p:cNvPr id="48" name="Google Shape;48;p1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00B0F0"/>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rgbClr val="EE2E24"/>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rgbClr val="EE2E24"/>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rgbClr val="EE2E24"/>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rgbClr val="EE2E24"/>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rgbClr val="EE2E24"/>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0" name="Google Shape;50;p1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400"/>
              <a:buNone/>
              <a:defRPr sz="14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
        <p:cNvGrpSpPr/>
        <p:nvPr/>
      </p:nvGrpSpPr>
      <p:grpSpPr>
        <a:xfrm>
          <a:off x="0" y="0"/>
          <a:ext cx="0" cy="0"/>
          <a:chOff x="0" y="0"/>
          <a:chExt cx="0" cy="0"/>
        </a:xfrm>
      </p:grpSpPr>
      <p:sp>
        <p:nvSpPr>
          <p:cNvPr id="52" name="Google Shape;52;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00B0F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2"/>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00B0F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
        <p:cNvGrpSpPr/>
        <p:nvPr/>
      </p:nvGrpSpPr>
      <p:grpSpPr>
        <a:xfrm>
          <a:off x="0" y="0"/>
          <a:ext cx="0" cy="0"/>
          <a:chOff x="0" y="0"/>
          <a:chExt cx="0" cy="0"/>
        </a:xfrm>
      </p:grpSpPr>
      <p:sp>
        <p:nvSpPr>
          <p:cNvPr id="18" name="Google Shape;18;p3"/>
          <p:cNvSpPr/>
          <p:nvPr/>
        </p:nvSpPr>
        <p:spPr>
          <a:xfrm>
            <a:off x="0" y="0"/>
            <a:ext cx="9144000" cy="1143000"/>
          </a:xfrm>
          <a:prstGeom prst="rect">
            <a:avLst/>
          </a:prstGeom>
          <a:solidFill>
            <a:srgbClr val="002F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9;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3"/>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1"/>
              </a:buClr>
              <a:buSzPts val="40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00B0F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4" name="Google Shape;24;p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00B0F0"/>
              </a:buClr>
              <a:buSzPts val="4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None/>
              <a:defRPr sz="2400" b="1"/>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9" name="Google Shape;29;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0" name="Google Shape;30;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400"/>
              <a:buNone/>
              <a:defRPr sz="2400" b="1"/>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1" name="Google Shape;31;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2"/>
        <p:cNvGrpSpPr/>
        <p:nvPr/>
      </p:nvGrpSpPr>
      <p:grpSpPr>
        <a:xfrm>
          <a:off x="0" y="0"/>
          <a:ext cx="0" cy="0"/>
          <a:chOff x="0" y="0"/>
          <a:chExt cx="0" cy="0"/>
        </a:xfrm>
      </p:grpSpPr>
      <p:sp>
        <p:nvSpPr>
          <p:cNvPr id="33" name="Google Shape;33;p7"/>
          <p:cNvSpPr/>
          <p:nvPr/>
        </p:nvSpPr>
        <p:spPr>
          <a:xfrm>
            <a:off x="0" y="0"/>
            <a:ext cx="9144000" cy="6858000"/>
          </a:xfrm>
          <a:prstGeom prst="rect">
            <a:avLst/>
          </a:prstGeom>
          <a:solidFill>
            <a:srgbClr val="002F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 name="Google Shape;34;p7"/>
          <p:cNvSpPr txBox="1">
            <a:spLocks noGrp="1"/>
          </p:cNvSpPr>
          <p:nvPr>
            <p:ph type="ctrTitle"/>
          </p:nvPr>
        </p:nvSpPr>
        <p:spPr>
          <a:xfrm>
            <a:off x="228600" y="2492375"/>
            <a:ext cx="8534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lt1"/>
              </a:buClr>
              <a:buSzPts val="4400"/>
              <a:buFont typeface="Arial"/>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7"/>
          <p:cNvSpPr txBox="1">
            <a:spLocks noGrp="1"/>
          </p:cNvSpPr>
          <p:nvPr>
            <p:ph type="subTitle" idx="1"/>
          </p:nvPr>
        </p:nvSpPr>
        <p:spPr>
          <a:xfrm>
            <a:off x="1371600" y="3733800"/>
            <a:ext cx="6400800" cy="762000"/>
          </a:xfrm>
          <a:prstGeom prst="rect">
            <a:avLst/>
          </a:prstGeom>
          <a:noFill/>
          <a:ln>
            <a:noFill/>
          </a:ln>
        </p:spPr>
        <p:txBody>
          <a:bodyPr spcFirstLastPara="1" wrap="square" lIns="91425" tIns="45700" rIns="91425" bIns="45700" anchor="t" anchorCtr="0">
            <a:noAutofit/>
          </a:bodyPr>
          <a:lstStyle>
            <a:lvl1pPr lvl="0" algn="ctr">
              <a:spcBef>
                <a:spcPts val="560"/>
              </a:spcBef>
              <a:spcAft>
                <a:spcPts val="0"/>
              </a:spcAft>
              <a:buSzPts val="2800"/>
              <a:buNone/>
              <a:defRPr>
                <a:solidFill>
                  <a:srgbClr val="00B0F0"/>
                </a:solidFill>
              </a:defRPr>
            </a:lvl1pPr>
            <a:lvl2pPr lvl="1" algn="ctr">
              <a:spcBef>
                <a:spcPts val="480"/>
              </a:spcBef>
              <a:spcAft>
                <a:spcPts val="0"/>
              </a:spcAft>
              <a:buSzPts val="2400"/>
              <a:buNone/>
              <a:defRPr>
                <a:solidFill>
                  <a:srgbClr val="888888"/>
                </a:solidFill>
              </a:defRPr>
            </a:lvl2pPr>
            <a:lvl3pPr lvl="2" algn="ctr">
              <a:spcBef>
                <a:spcPts val="400"/>
              </a:spcBef>
              <a:spcAft>
                <a:spcPts val="0"/>
              </a:spcAft>
              <a:buSzPts val="2000"/>
              <a:buNone/>
              <a:defRPr>
                <a:solidFill>
                  <a:srgbClr val="888888"/>
                </a:solidFill>
              </a:defRPr>
            </a:lvl3pPr>
            <a:lvl4pPr lvl="3" algn="ctr">
              <a:spcBef>
                <a:spcPts val="360"/>
              </a:spcBef>
              <a:spcAft>
                <a:spcPts val="0"/>
              </a:spcAft>
              <a:buSzPts val="1800"/>
              <a:buNone/>
              <a:defRPr>
                <a:solidFill>
                  <a:srgbClr val="888888"/>
                </a:solidFill>
              </a:defRPr>
            </a:lvl4pPr>
            <a:lvl5pPr lvl="4" algn="ctr">
              <a:spcBef>
                <a:spcPts val="360"/>
              </a:spcBef>
              <a:spcAft>
                <a:spcPts val="0"/>
              </a:spcAft>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pic>
        <p:nvPicPr>
          <p:cNvPr id="36" name="Google Shape;36;p7"/>
          <p:cNvPicPr preferRelativeResize="0"/>
          <p:nvPr/>
        </p:nvPicPr>
        <p:blipFill rotWithShape="1">
          <a:blip r:embed="rId2">
            <a:alphaModFix/>
          </a:blip>
          <a:srcRect/>
          <a:stretch/>
        </p:blipFill>
        <p:spPr>
          <a:xfrm>
            <a:off x="304799" y="5943712"/>
            <a:ext cx="2079231" cy="791270"/>
          </a:xfrm>
          <a:prstGeom prst="rect">
            <a:avLst/>
          </a:prstGeom>
          <a:noFill/>
          <a:ln>
            <a:noFill/>
          </a:ln>
        </p:spPr>
      </p:pic>
      <p:pic>
        <p:nvPicPr>
          <p:cNvPr id="37" name="Google Shape;37;p7"/>
          <p:cNvPicPr preferRelativeResize="0"/>
          <p:nvPr/>
        </p:nvPicPr>
        <p:blipFill rotWithShape="1">
          <a:blip r:embed="rId3">
            <a:alphaModFix/>
          </a:blip>
          <a:srcRect/>
          <a:stretch/>
        </p:blipFill>
        <p:spPr>
          <a:xfrm>
            <a:off x="7773987" y="6400800"/>
            <a:ext cx="1097280" cy="32273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00B0F0"/>
              </a:buClr>
              <a:buSzPts val="4000"/>
              <a:buFont typeface="Arial"/>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2000"/>
              <a:buNone/>
              <a:defRPr sz="2000">
                <a:solidFill>
                  <a:srgbClr val="888888"/>
                </a:solidFill>
              </a:defRPr>
            </a:lvl1pPr>
            <a:lvl2pPr marL="914400" lvl="1" indent="-228600" algn="l">
              <a:spcBef>
                <a:spcPts val="360"/>
              </a:spcBef>
              <a:spcAft>
                <a:spcPts val="0"/>
              </a:spcAft>
              <a:buSzPts val="1800"/>
              <a:buNone/>
              <a:defRPr sz="1800">
                <a:solidFill>
                  <a:srgbClr val="888888"/>
                </a:solidFill>
              </a:defRPr>
            </a:lvl2pPr>
            <a:lvl3pPr marL="1371600" lvl="2" indent="-228600" algn="l">
              <a:spcBef>
                <a:spcPts val="320"/>
              </a:spcBef>
              <a:spcAft>
                <a:spcPts val="0"/>
              </a:spcAft>
              <a:buSzPts val="1600"/>
              <a:buNone/>
              <a:defRPr sz="1600">
                <a:solidFill>
                  <a:srgbClr val="888888"/>
                </a:solidFill>
              </a:defRPr>
            </a:lvl3pPr>
            <a:lvl4pPr marL="1828800" lvl="3" indent="-228600" algn="l">
              <a:spcBef>
                <a:spcPts val="280"/>
              </a:spcBef>
              <a:spcAft>
                <a:spcPts val="0"/>
              </a:spcAft>
              <a:buSzPts val="1400"/>
              <a:buNone/>
              <a:defRPr sz="1400">
                <a:solidFill>
                  <a:srgbClr val="888888"/>
                </a:solidFill>
              </a:defRPr>
            </a:lvl4pPr>
            <a:lvl5pPr marL="2286000" lvl="4" indent="-228600" algn="l">
              <a:spcBef>
                <a:spcPts val="280"/>
              </a:spcBef>
              <a:spcAft>
                <a:spcPts val="0"/>
              </a:spcAft>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00B0F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00B0F0"/>
              </a:buClr>
              <a:buSzPts val="2000"/>
              <a:buFont typeface="Arial"/>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1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SzPts val="3200"/>
              <a:buChar char="•"/>
              <a:defRPr sz="3200"/>
            </a:lvl1pPr>
            <a:lvl2pPr marL="914400" lvl="1" indent="-406400" algn="l">
              <a:spcBef>
                <a:spcPts val="560"/>
              </a:spcBef>
              <a:spcAft>
                <a:spcPts val="0"/>
              </a:spcAft>
              <a:buSzPts val="2800"/>
              <a:buChar char="–"/>
              <a:defRPr sz="2800"/>
            </a:lvl2pPr>
            <a:lvl3pPr marL="1371600" lvl="2" indent="-381000" algn="l">
              <a:spcBef>
                <a:spcPts val="480"/>
              </a:spcBef>
              <a:spcAft>
                <a:spcPts val="0"/>
              </a:spcAft>
              <a:buSzPts val="2400"/>
              <a:buChar char="•"/>
              <a:defRPr sz="2400"/>
            </a:lvl3pPr>
            <a:lvl4pPr marL="1828800" lvl="3" indent="-355600" algn="l">
              <a:spcBef>
                <a:spcPts val="400"/>
              </a:spcBef>
              <a:spcAft>
                <a:spcPts val="0"/>
              </a:spcAft>
              <a:buSzPts val="2000"/>
              <a:buChar char="–"/>
              <a:defRPr sz="2000"/>
            </a:lvl4pPr>
            <a:lvl5pPr marL="2286000" lvl="4" indent="-355600" algn="l">
              <a:spcBef>
                <a:spcPts val="400"/>
              </a:spcBef>
              <a:spcAft>
                <a:spcPts val="0"/>
              </a:spcAft>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46" name="Google Shape;46;p1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400"/>
              <a:buNone/>
              <a:defRPr sz="14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00B0F0"/>
              </a:buClr>
              <a:buSzPts val="4000"/>
              <a:buFont typeface="Arial"/>
              <a:buNone/>
              <a:defRPr sz="4000" b="1" i="0" u="none" strike="noStrike" cap="none">
                <a:solidFill>
                  <a:srgbClr val="00B0F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rgbClr val="EE2E24"/>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rgbClr val="EE2E24"/>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rgbClr val="EE2E24"/>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rgbClr val="EE2E24"/>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rgbClr val="EE2E24"/>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 name="Google Shape;12;p1"/>
          <p:cNvPicPr preferRelativeResize="0"/>
          <p:nvPr/>
        </p:nvPicPr>
        <p:blipFill rotWithShape="1">
          <a:blip r:embed="rId14">
            <a:alphaModFix/>
          </a:blip>
          <a:srcRect/>
          <a:stretch/>
        </p:blipFill>
        <p:spPr>
          <a:xfrm>
            <a:off x="304799" y="5943600"/>
            <a:ext cx="2079231" cy="791495"/>
          </a:xfrm>
          <a:prstGeom prst="rect">
            <a:avLst/>
          </a:prstGeom>
          <a:noFill/>
          <a:ln>
            <a:noFill/>
          </a:ln>
        </p:spPr>
      </p:pic>
      <p:pic>
        <p:nvPicPr>
          <p:cNvPr id="13" name="Google Shape;13;p1"/>
          <p:cNvPicPr preferRelativeResize="0"/>
          <p:nvPr/>
        </p:nvPicPr>
        <p:blipFill rotWithShape="1">
          <a:blip r:embed="rId15">
            <a:alphaModFix/>
          </a:blip>
          <a:srcRect/>
          <a:stretch/>
        </p:blipFill>
        <p:spPr>
          <a:xfrm>
            <a:off x="7751062" y="6387013"/>
            <a:ext cx="1164338" cy="39478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google.com/imgres?imgurl=https://c8.alamy.com/comp/J5X0KH/teen-sad-youth-mourning-sorrow-depression-stress-girl-girls-teens-J5X0KH.jpg&amp;imgrefurl=https://www.alamy.com/stock-photo-teen-sad-youth-mourning-sorrow-depression-stress-girl-girls-teens-141327525.html&amp;docid=fy8GuSGftdDs2M&amp;tbnid=6xqeRCXOOsprWM:&amp;vet=10ahUKEwim-qKWxZXnAhUCX60KHdptA3EQMwhTKAwwDA..i&amp;w=1013&amp;h=1390&amp;safe=strict&amp;bih=607&amp;biw=1280&amp;q=sad%20youth&amp;ved=0ahUKEwim-qKWxZXnAhUCX60KHdptA3EQMwhTKAwwDA&amp;iact=mrc&amp;uact=8"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ideo" Target="https://www.youtube.com/embed/-3yxouKWVTU?feature=oembed" TargetMode="External"/><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a6TWGwxKn8c"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wingclips.com/movie-clips/sexmoney/pimp-psychology"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hyperlink" Target="https://www.wingclips.com/movie-clips/sexmoney/pastor-testimony"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ideo" Target="https://www.youtube.com/embed/odASOknP1kY?feature=oembed" TargetMode="External"/><Relationship Id="rId4" Type="http://schemas.openxmlformats.org/officeDocument/2006/relationships/image" Target="../media/image47.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6qf7Iwa88ig&amp;t=9seo"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g"/><Relationship Id="rId9" Type="http://schemas.openxmlformats.org/officeDocument/2006/relationships/image" Target="../media/image67.jp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video" Target="https://www.youtube.com/embed/7wB0tbCeeao?feature=oembed" TargetMode="External"/><Relationship Id="rId4" Type="http://schemas.openxmlformats.org/officeDocument/2006/relationships/image" Target="../media/image6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ctrTitle"/>
          </p:nvPr>
        </p:nvSpPr>
        <p:spPr>
          <a:xfrm>
            <a:off x="228600" y="3276600"/>
            <a:ext cx="8686800" cy="914400"/>
          </a:xfrm>
          <a:prstGeom prst="rect">
            <a:avLst/>
          </a:prstGeom>
          <a:noFill/>
          <a:ln>
            <a:noFill/>
          </a:ln>
        </p:spPr>
        <p:txBody>
          <a:bodyPr spcFirstLastPara="1" wrap="square" lIns="91425" tIns="45700" rIns="91425" bIns="45700" anchor="ctr" anchorCtr="0">
            <a:noAutofit/>
          </a:bodyPr>
          <a:lstStyle/>
          <a:p>
            <a:r>
              <a:rPr lang="en-US" b="0" dirty="0">
                <a:solidFill>
                  <a:srgbClr val="002F5F"/>
                </a:solidFill>
                <a:latin typeface="Calibri"/>
                <a:ea typeface="Calibri"/>
                <a:cs typeface="Calibri"/>
                <a:sym typeface="Calibri"/>
              </a:rPr>
              <a:t>Advocating for Commerciall</a:t>
            </a:r>
            <a:r>
              <a:rPr lang="en-US" b="0" dirty="0">
                <a:latin typeface="Calibri"/>
                <a:ea typeface="Calibri"/>
                <a:cs typeface="Calibri"/>
                <a:sym typeface="Calibri"/>
              </a:rPr>
              <a:t>y </a:t>
            </a:r>
            <a:r>
              <a:rPr lang="en-US" b="0" dirty="0">
                <a:solidFill>
                  <a:srgbClr val="002F5F"/>
                </a:solidFill>
                <a:latin typeface="Calibri"/>
                <a:ea typeface="Calibri"/>
                <a:cs typeface="Calibri"/>
                <a:sym typeface="Calibri"/>
              </a:rPr>
              <a:t>Sexually Exploited </a:t>
            </a:r>
            <a:r>
              <a:rPr lang="en-US" b="0" dirty="0">
                <a:latin typeface="Calibri"/>
                <a:ea typeface="Calibri"/>
                <a:cs typeface="Calibri"/>
                <a:sym typeface="Calibri"/>
              </a:rPr>
              <a:t>Children &amp; Youth</a:t>
            </a:r>
            <a:endParaRPr b="0" dirty="0">
              <a:solidFill>
                <a:srgbClr val="002F5F"/>
              </a:solidFill>
              <a:latin typeface="Calibri"/>
              <a:ea typeface="Calibri"/>
              <a:cs typeface="Calibri"/>
              <a:sym typeface="Calibri"/>
            </a:endParaRPr>
          </a:p>
        </p:txBody>
      </p:sp>
      <p:sp>
        <p:nvSpPr>
          <p:cNvPr id="63" name="Google Shape;63;p14"/>
          <p:cNvSpPr txBox="1">
            <a:spLocks noGrp="1"/>
          </p:cNvSpPr>
          <p:nvPr>
            <p:ph type="subTitle" idx="1"/>
          </p:nvPr>
        </p:nvSpPr>
        <p:spPr>
          <a:xfrm>
            <a:off x="228600" y="4648200"/>
            <a:ext cx="8670847" cy="1676400"/>
          </a:xfrm>
          <a:prstGeom prst="rect">
            <a:avLst/>
          </a:prstGeom>
          <a:noFill/>
          <a:ln>
            <a:noFill/>
          </a:ln>
        </p:spPr>
        <p:txBody>
          <a:bodyPr spcFirstLastPara="1" wrap="square" lIns="91425" tIns="45700" rIns="91425" bIns="45700" anchor="t" anchorCtr="0">
            <a:noAutofit/>
          </a:bodyPr>
          <a:lstStyle/>
          <a:p>
            <a:pPr marL="0" indent="0">
              <a:lnSpc>
                <a:spcPct val="90000"/>
              </a:lnSpc>
              <a:spcBef>
                <a:spcPts val="0"/>
              </a:spcBef>
            </a:pPr>
            <a:r>
              <a:rPr lang="en-US" sz="2400" b="0" dirty="0">
                <a:solidFill>
                  <a:schemeClr val="dk1"/>
                </a:solidFill>
                <a:latin typeface="Calibri"/>
                <a:cs typeface="Calibri"/>
                <a:sym typeface="Calibri"/>
              </a:rPr>
              <a:t>(Your Names Here)</a:t>
            </a:r>
            <a:endParaRPr lang="en-US" sz="2400" b="0" dirty="0">
              <a:solidFill>
                <a:schemeClr val="dk1"/>
              </a:solidFill>
              <a:latin typeface="Calibri"/>
              <a:cs typeface="Calibri"/>
            </a:endParaRPr>
          </a:p>
          <a:p>
            <a:pPr marL="0" indent="0">
              <a:lnSpc>
                <a:spcPct val="90000"/>
              </a:lnSpc>
              <a:spcBef>
                <a:spcPts val="0"/>
              </a:spcBef>
            </a:pPr>
            <a:endParaRPr lang="en-US" sz="2400" b="0" dirty="0">
              <a:solidFill>
                <a:schemeClr val="dk1"/>
              </a:solidFill>
              <a:latin typeface="Calibri"/>
              <a:cs typeface="Calibri"/>
            </a:endParaRPr>
          </a:p>
          <a:p>
            <a:pPr marL="0" indent="0">
              <a:lnSpc>
                <a:spcPct val="90000"/>
              </a:lnSpc>
              <a:spcBef>
                <a:spcPts val="0"/>
              </a:spcBef>
            </a:pPr>
            <a:r>
              <a:rPr lang="en-US" sz="2400" b="0" dirty="0">
                <a:solidFill>
                  <a:schemeClr val="dk1"/>
                </a:solidFill>
                <a:latin typeface="Calibri"/>
                <a:cs typeface="Calibri"/>
              </a:rPr>
              <a:t>(Replace Logos or Add Yours!)</a:t>
            </a:r>
          </a:p>
        </p:txBody>
      </p:sp>
      <p:pic>
        <p:nvPicPr>
          <p:cNvPr id="64" name="Google Shape;64;p14"/>
          <p:cNvPicPr preferRelativeResize="0"/>
          <p:nvPr/>
        </p:nvPicPr>
        <p:blipFill rotWithShape="1">
          <a:blip r:embed="rId3">
            <a:alphaModFix/>
          </a:blip>
          <a:srcRect l="5659" t="7210" r="11035" b="39688"/>
          <a:stretch/>
        </p:blipFill>
        <p:spPr>
          <a:xfrm>
            <a:off x="6096000" y="-2"/>
            <a:ext cx="3048000" cy="2809925"/>
          </a:xfrm>
          <a:prstGeom prst="rect">
            <a:avLst/>
          </a:prstGeom>
          <a:noFill/>
          <a:ln>
            <a:noFill/>
          </a:ln>
        </p:spPr>
      </p:pic>
      <p:pic>
        <p:nvPicPr>
          <p:cNvPr id="65" name="Google Shape;65;p14"/>
          <p:cNvPicPr preferRelativeResize="0"/>
          <p:nvPr/>
        </p:nvPicPr>
        <p:blipFill rotWithShape="1">
          <a:blip r:embed="rId4">
            <a:alphaModFix/>
          </a:blip>
          <a:srcRect t="9349" b="29190"/>
          <a:stretch/>
        </p:blipFill>
        <p:spPr>
          <a:xfrm>
            <a:off x="3048000" y="0"/>
            <a:ext cx="3048000" cy="2809924"/>
          </a:xfrm>
          <a:prstGeom prst="rect">
            <a:avLst/>
          </a:prstGeom>
          <a:noFill/>
          <a:ln>
            <a:noFill/>
          </a:ln>
        </p:spPr>
      </p:pic>
      <p:pic>
        <p:nvPicPr>
          <p:cNvPr id="66" name="Google Shape;66;p14"/>
          <p:cNvPicPr preferRelativeResize="0"/>
          <p:nvPr/>
        </p:nvPicPr>
        <p:blipFill rotWithShape="1">
          <a:blip r:embed="rId5">
            <a:alphaModFix/>
          </a:blip>
          <a:srcRect l="2643" t="29713" r="12525" b="18150"/>
          <a:stretch/>
        </p:blipFill>
        <p:spPr>
          <a:xfrm>
            <a:off x="0" y="-2"/>
            <a:ext cx="3048000" cy="2809926"/>
          </a:xfrm>
          <a:prstGeom prst="rect">
            <a:avLst/>
          </a:prstGeom>
          <a:noFill/>
          <a:ln>
            <a:noFill/>
          </a:ln>
        </p:spPr>
      </p:pic>
      <p:sp>
        <p:nvSpPr>
          <p:cNvPr id="67" name="Google Shape;67;p14"/>
          <p:cNvSpPr/>
          <p:nvPr/>
        </p:nvSpPr>
        <p:spPr>
          <a:xfrm>
            <a:off x="0" y="2586062"/>
            <a:ext cx="9144000" cy="223862"/>
          </a:xfrm>
          <a:prstGeom prst="rect">
            <a:avLst/>
          </a:prstGeom>
          <a:solidFill>
            <a:srgbClr val="002F5F">
              <a:alpha val="5568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3" name="Title 2">
            <a:extLst>
              <a:ext uri="{FF2B5EF4-FFF2-40B4-BE49-F238E27FC236}">
                <a16:creationId xmlns:a16="http://schemas.microsoft.com/office/drawing/2014/main" id="{83ED2249-412C-49CA-D9D3-21590D4094AE}"/>
              </a:ext>
            </a:extLst>
          </p:cNvPr>
          <p:cNvSpPr>
            <a:spLocks noGrp="1"/>
          </p:cNvSpPr>
          <p:nvPr>
            <p:ph type="title"/>
          </p:nvPr>
        </p:nvSpPr>
        <p:spPr/>
        <p:txBody>
          <a:bodyPr/>
          <a:lstStyle/>
          <a:p>
            <a:r>
              <a:rPr lang="en-US" b="0" dirty="0">
                <a:latin typeface="Calibri"/>
              </a:rPr>
              <a:t>CSEY Advocacy Agencies</a:t>
            </a:r>
          </a:p>
        </p:txBody>
      </p:sp>
      <p:pic>
        <p:nvPicPr>
          <p:cNvPr id="5" name="Google Shape;148;p24" descr="A picture containing diagram&#10;&#10;Description automatically generated">
            <a:extLst>
              <a:ext uri="{FF2B5EF4-FFF2-40B4-BE49-F238E27FC236}">
                <a16:creationId xmlns:a16="http://schemas.microsoft.com/office/drawing/2014/main" id="{DB368C50-54EF-9D0F-3A06-5ED34D9B4FEC}"/>
              </a:ext>
            </a:extLst>
          </p:cNvPr>
          <p:cNvPicPr preferRelativeResize="0"/>
          <p:nvPr/>
        </p:nvPicPr>
        <p:blipFill rotWithShape="1">
          <a:blip r:embed="rId3">
            <a:alphaModFix/>
          </a:blip>
          <a:srcRect l="-478" t="14980" r="148" b="13765"/>
          <a:stretch/>
        </p:blipFill>
        <p:spPr>
          <a:xfrm>
            <a:off x="5410" y="1177820"/>
            <a:ext cx="9076455" cy="4730522"/>
          </a:xfrm>
          <a:prstGeom prst="rect">
            <a:avLst/>
          </a:prstGeom>
          <a:noFill/>
          <a:ln>
            <a:noFill/>
          </a:ln>
        </p:spPr>
      </p:pic>
    </p:spTree>
    <p:extLst>
      <p:ext uri="{BB962C8B-B14F-4D97-AF65-F5344CB8AC3E}">
        <p14:creationId xmlns:p14="http://schemas.microsoft.com/office/powerpoint/2010/main" val="1583679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3" name="Title 2">
            <a:extLst>
              <a:ext uri="{FF2B5EF4-FFF2-40B4-BE49-F238E27FC236}">
                <a16:creationId xmlns:a16="http://schemas.microsoft.com/office/drawing/2014/main" id="{83ED2249-412C-49CA-D9D3-21590D4094AE}"/>
              </a:ext>
            </a:extLst>
          </p:cNvPr>
          <p:cNvSpPr>
            <a:spLocks noGrp="1"/>
          </p:cNvSpPr>
          <p:nvPr>
            <p:ph type="title"/>
          </p:nvPr>
        </p:nvSpPr>
        <p:spPr>
          <a:xfrm>
            <a:off x="457200" y="152400"/>
            <a:ext cx="8171329" cy="838200"/>
          </a:xfrm>
        </p:spPr>
        <p:txBody>
          <a:bodyPr/>
          <a:lstStyle/>
          <a:p>
            <a:r>
              <a:rPr lang="en-US" b="0" dirty="0">
                <a:latin typeface="Calibri"/>
              </a:rPr>
              <a:t>Specialized Services to Recover Youth</a:t>
            </a:r>
          </a:p>
        </p:txBody>
      </p:sp>
      <p:pic>
        <p:nvPicPr>
          <p:cNvPr id="4" name="Google Shape;154;p25" descr="A picture containing diagram&#10;&#10;Description automatically generated">
            <a:extLst>
              <a:ext uri="{FF2B5EF4-FFF2-40B4-BE49-F238E27FC236}">
                <a16:creationId xmlns:a16="http://schemas.microsoft.com/office/drawing/2014/main" id="{C1F177F1-9440-E4CA-B910-AFCF3B882D27}"/>
              </a:ext>
            </a:extLst>
          </p:cNvPr>
          <p:cNvPicPr preferRelativeResize="0"/>
          <p:nvPr/>
        </p:nvPicPr>
        <p:blipFill rotWithShape="1">
          <a:blip r:embed="rId3">
            <a:alphaModFix/>
          </a:blip>
          <a:srcRect t="9736" r="152" b="5274"/>
          <a:stretch/>
        </p:blipFill>
        <p:spPr>
          <a:xfrm>
            <a:off x="9317" y="1170155"/>
            <a:ext cx="9125379" cy="5336024"/>
          </a:xfrm>
          <a:prstGeom prst="rect">
            <a:avLst/>
          </a:prstGeom>
          <a:noFill/>
          <a:ln>
            <a:noFill/>
          </a:ln>
        </p:spPr>
      </p:pic>
    </p:spTree>
    <p:extLst>
      <p:ext uri="{BB962C8B-B14F-4D97-AF65-F5344CB8AC3E}">
        <p14:creationId xmlns:p14="http://schemas.microsoft.com/office/powerpoint/2010/main" val="3759334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647700" y="126125"/>
            <a:ext cx="7848600" cy="838200"/>
          </a:xfrm>
          <a:prstGeom prst="rect">
            <a:avLst/>
          </a:prstGeom>
          <a:noFill/>
          <a:ln>
            <a:noFill/>
          </a:ln>
        </p:spPr>
        <p:txBody>
          <a:bodyPr spcFirstLastPara="1" wrap="square" lIns="91425" tIns="45700" rIns="91425" bIns="45700" anchor="ctr" anchorCtr="0">
            <a:noAutofit/>
          </a:bodyPr>
          <a:lstStyle/>
          <a:p>
            <a:pPr>
              <a:buSzPts val="3600"/>
            </a:pPr>
            <a:r>
              <a:rPr lang="en-US" sz="3600" b="0" dirty="0">
                <a:latin typeface="Calibri"/>
                <a:ea typeface="Calibri"/>
                <a:cs typeface="Calibri"/>
                <a:sym typeface="Calibri"/>
              </a:rPr>
              <a:t>Care Coordination Regional Map</a:t>
            </a:r>
            <a:br>
              <a:rPr lang="en-US" sz="3600" b="0" dirty="0">
                <a:latin typeface="Calibri"/>
                <a:ea typeface="Calibri"/>
                <a:cs typeface="Calibri"/>
                <a:sym typeface="Calibri"/>
              </a:rPr>
            </a:br>
            <a:r>
              <a:rPr lang="en-US" sz="3600" b="0" dirty="0">
                <a:latin typeface="Calibri"/>
                <a:cs typeface="Calibri"/>
              </a:rPr>
              <a:t>and Contact Info*</a:t>
            </a:r>
            <a:endParaRPr dirty="0"/>
          </a:p>
        </p:txBody>
      </p:sp>
      <p:pic>
        <p:nvPicPr>
          <p:cNvPr id="2" name="Picture 2" descr="Map&#10;&#10;Description automatically generated">
            <a:extLst>
              <a:ext uri="{FF2B5EF4-FFF2-40B4-BE49-F238E27FC236}">
                <a16:creationId xmlns:a16="http://schemas.microsoft.com/office/drawing/2014/main" id="{BBD6B46F-E9FF-24B3-621D-2E8A96CD4745}"/>
              </a:ext>
            </a:extLst>
          </p:cNvPr>
          <p:cNvPicPr>
            <a:picLocks noChangeAspect="1"/>
          </p:cNvPicPr>
          <p:nvPr/>
        </p:nvPicPr>
        <p:blipFill>
          <a:blip r:embed="rId3"/>
          <a:stretch>
            <a:fillRect/>
          </a:stretch>
        </p:blipFill>
        <p:spPr>
          <a:xfrm>
            <a:off x="1086928" y="1461580"/>
            <a:ext cx="6970142" cy="4136121"/>
          </a:xfrm>
          <a:prstGeom prst="rect">
            <a:avLst/>
          </a:prstGeom>
        </p:spPr>
      </p:pic>
      <p:sp>
        <p:nvSpPr>
          <p:cNvPr id="4" name="TextBox 3">
            <a:extLst>
              <a:ext uri="{FF2B5EF4-FFF2-40B4-BE49-F238E27FC236}">
                <a16:creationId xmlns:a16="http://schemas.microsoft.com/office/drawing/2014/main" id="{D592FE7F-AC0C-0768-3121-7B6E5838697D}"/>
              </a:ext>
            </a:extLst>
          </p:cNvPr>
          <p:cNvSpPr txBox="1"/>
          <p:nvPr/>
        </p:nvSpPr>
        <p:spPr>
          <a:xfrm>
            <a:off x="2408747" y="5787427"/>
            <a:ext cx="435346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a:rPr>
              <a:t>*Contact info changes regularly</a:t>
            </a:r>
            <a:r>
              <a:rPr lang="en-US" dirty="0"/>
              <a:t> </a:t>
            </a:r>
          </a:p>
        </p:txBody>
      </p:sp>
    </p:spTree>
    <p:extLst>
      <p:ext uri="{BB962C8B-B14F-4D97-AF65-F5344CB8AC3E}">
        <p14:creationId xmlns:p14="http://schemas.microsoft.com/office/powerpoint/2010/main" val="3681351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403285" y="154880"/>
            <a:ext cx="7848600" cy="838200"/>
          </a:xfrm>
          <a:prstGeom prst="rect">
            <a:avLst/>
          </a:prstGeom>
          <a:noFill/>
          <a:ln>
            <a:noFill/>
          </a:ln>
        </p:spPr>
        <p:txBody>
          <a:bodyPr spcFirstLastPara="1" wrap="square" lIns="91425" tIns="45700" rIns="91425" bIns="45700" anchor="ctr" anchorCtr="0">
            <a:noAutofit/>
          </a:bodyPr>
          <a:lstStyle/>
          <a:p>
            <a:pPr>
              <a:buSzPts val="3600"/>
            </a:pPr>
            <a:r>
              <a:rPr lang="en-US" sz="3600" b="0" dirty="0">
                <a:latin typeface="Calibri"/>
                <a:cs typeface="Calibri"/>
              </a:rPr>
              <a:t>Local Coalition: Dallas Example</a:t>
            </a:r>
          </a:p>
        </p:txBody>
      </p:sp>
      <p:pic>
        <p:nvPicPr>
          <p:cNvPr id="5" name="Picture 5">
            <a:extLst>
              <a:ext uri="{FF2B5EF4-FFF2-40B4-BE49-F238E27FC236}">
                <a16:creationId xmlns:a16="http://schemas.microsoft.com/office/drawing/2014/main" id="{4B2E26B9-B501-373E-F1E3-5A4D240A7AC3}"/>
              </a:ext>
            </a:extLst>
          </p:cNvPr>
          <p:cNvPicPr>
            <a:picLocks noChangeAspect="1"/>
          </p:cNvPicPr>
          <p:nvPr/>
        </p:nvPicPr>
        <p:blipFill>
          <a:blip r:embed="rId3"/>
          <a:stretch>
            <a:fillRect/>
          </a:stretch>
        </p:blipFill>
        <p:spPr>
          <a:xfrm>
            <a:off x="2869720" y="1490856"/>
            <a:ext cx="3404559" cy="1719684"/>
          </a:xfrm>
          <a:prstGeom prst="rect">
            <a:avLst/>
          </a:prstGeom>
        </p:spPr>
      </p:pic>
      <p:pic>
        <p:nvPicPr>
          <p:cNvPr id="7" name="Google Shape;167;p27" descr="Diagram&#10;&#10;Description automatically generated">
            <a:extLst>
              <a:ext uri="{FF2B5EF4-FFF2-40B4-BE49-F238E27FC236}">
                <a16:creationId xmlns:a16="http://schemas.microsoft.com/office/drawing/2014/main" id="{D27F2B7C-1179-792D-60FF-26515C1D099C}"/>
              </a:ext>
            </a:extLst>
          </p:cNvPr>
          <p:cNvPicPr preferRelativeResize="0"/>
          <p:nvPr/>
        </p:nvPicPr>
        <p:blipFill>
          <a:blip r:embed="rId4">
            <a:alphaModFix/>
          </a:blip>
          <a:stretch>
            <a:fillRect/>
          </a:stretch>
        </p:blipFill>
        <p:spPr>
          <a:xfrm>
            <a:off x="972149" y="3434586"/>
            <a:ext cx="2627700" cy="2844200"/>
          </a:xfrm>
          <a:prstGeom prst="rect">
            <a:avLst/>
          </a:prstGeom>
          <a:noFill/>
          <a:ln>
            <a:noFill/>
          </a:ln>
        </p:spPr>
      </p:pic>
      <p:pic>
        <p:nvPicPr>
          <p:cNvPr id="9" name="Google Shape;168;p27">
            <a:extLst>
              <a:ext uri="{FF2B5EF4-FFF2-40B4-BE49-F238E27FC236}">
                <a16:creationId xmlns:a16="http://schemas.microsoft.com/office/drawing/2014/main" id="{B76374BA-8836-FB46-6F7E-52149678CA61}"/>
              </a:ext>
            </a:extLst>
          </p:cNvPr>
          <p:cNvPicPr preferRelativeResize="0"/>
          <p:nvPr/>
        </p:nvPicPr>
        <p:blipFill>
          <a:blip r:embed="rId5">
            <a:alphaModFix/>
          </a:blip>
          <a:stretch>
            <a:fillRect/>
          </a:stretch>
        </p:blipFill>
        <p:spPr>
          <a:xfrm>
            <a:off x="5206768" y="3608102"/>
            <a:ext cx="2962275" cy="2238375"/>
          </a:xfrm>
          <a:prstGeom prst="rect">
            <a:avLst/>
          </a:prstGeom>
          <a:noFill/>
          <a:ln>
            <a:noFill/>
          </a:ln>
        </p:spPr>
      </p:pic>
    </p:spTree>
    <p:extLst>
      <p:ext uri="{BB962C8B-B14F-4D97-AF65-F5344CB8AC3E}">
        <p14:creationId xmlns:p14="http://schemas.microsoft.com/office/powerpoint/2010/main" val="2372682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8"/>
          <p:cNvSpPr txBox="1">
            <a:spLocks noGrp="1"/>
          </p:cNvSpPr>
          <p:nvPr>
            <p:ph type="ctrTitle"/>
          </p:nvPr>
        </p:nvSpPr>
        <p:spPr>
          <a:xfrm>
            <a:off x="228600" y="2971800"/>
            <a:ext cx="8686800" cy="914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2F5F"/>
              </a:buClr>
              <a:buSzPts val="4400"/>
              <a:buFont typeface="Calibri"/>
              <a:buNone/>
            </a:pPr>
            <a:r>
              <a:rPr lang="en-US" b="0">
                <a:latin typeface="Calibri"/>
                <a:ea typeface="Calibri"/>
                <a:cs typeface="Calibri"/>
                <a:sym typeface="Calibri"/>
              </a:rPr>
              <a:t>Chapter 2.0</a:t>
            </a:r>
            <a:endParaRPr b="0">
              <a:latin typeface="Calibri"/>
              <a:ea typeface="Calibri"/>
              <a:cs typeface="Calibri"/>
              <a:sym typeface="Calibri"/>
            </a:endParaRPr>
          </a:p>
        </p:txBody>
      </p:sp>
      <p:sp>
        <p:nvSpPr>
          <p:cNvPr id="175" name="Google Shape;175;p28"/>
          <p:cNvSpPr txBox="1">
            <a:spLocks noGrp="1"/>
          </p:cNvSpPr>
          <p:nvPr>
            <p:ph type="subTitle" idx="1"/>
          </p:nvPr>
        </p:nvSpPr>
        <p:spPr>
          <a:xfrm>
            <a:off x="244553" y="3733800"/>
            <a:ext cx="8670847" cy="609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3000"/>
              <a:buNone/>
            </a:pPr>
            <a:r>
              <a:rPr lang="en-US" b="0">
                <a:solidFill>
                  <a:srgbClr val="0066FF"/>
                </a:solidFill>
                <a:latin typeface="Calibri"/>
                <a:ea typeface="Calibri"/>
                <a:cs typeface="Calibri"/>
                <a:sym typeface="Calibri"/>
              </a:rPr>
              <a:t>DEFINING HUMAN TRAFFICKING</a:t>
            </a:r>
            <a:endParaRPr b="0">
              <a:solidFill>
                <a:srgbClr val="0066FF"/>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233363" lvl="0" indent="-233363" algn="l" rtl="0">
              <a:spcBef>
                <a:spcPts val="0"/>
              </a:spcBef>
              <a:spcAft>
                <a:spcPts val="0"/>
              </a:spcAft>
              <a:buSzPts val="2800"/>
              <a:buChar char="•"/>
            </a:pPr>
            <a:r>
              <a:rPr lang="en-US">
                <a:latin typeface="Calibri"/>
                <a:ea typeface="Calibri"/>
                <a:cs typeface="Calibri"/>
                <a:sym typeface="Calibri"/>
              </a:rPr>
              <a:t>Human trafficking is a form of modern-day slavery in which traffickers use force, fraud, or coercion to control victims for the purpose of engaging in commercial sex acts or labor services against his/her will.</a:t>
            </a:r>
            <a:endParaRPr/>
          </a:p>
          <a:p>
            <a:pPr marL="517525" lvl="1" indent="-284163" algn="l" rtl="0">
              <a:spcBef>
                <a:spcPts val="480"/>
              </a:spcBef>
              <a:spcAft>
                <a:spcPts val="0"/>
              </a:spcAft>
              <a:buSzPts val="2400"/>
              <a:buChar char="–"/>
            </a:pPr>
            <a:r>
              <a:rPr lang="en-US">
                <a:latin typeface="Calibri"/>
                <a:ea typeface="Calibri"/>
                <a:cs typeface="Calibri"/>
                <a:sym typeface="Calibri"/>
              </a:rPr>
              <a:t>If a sex trafficking victim is under the age of 18 (or age of consent in that region of the country), there is no burden of proof for force, fraud, and coercion. (Source: Polaris Project)</a:t>
            </a:r>
            <a:endParaRPr/>
          </a:p>
          <a:p>
            <a:pPr marL="0" lvl="0" indent="0" algn="l" rtl="0">
              <a:spcBef>
                <a:spcPts val="560"/>
              </a:spcBef>
              <a:spcAft>
                <a:spcPts val="0"/>
              </a:spcAft>
              <a:buSzPts val="2800"/>
              <a:buNone/>
            </a:pPr>
            <a:endParaRPr/>
          </a:p>
        </p:txBody>
      </p:sp>
      <p:sp>
        <p:nvSpPr>
          <p:cNvPr id="182" name="Google Shape;182;p29"/>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alibri"/>
              <a:buNone/>
            </a:pPr>
            <a:r>
              <a:rPr lang="en-US" sz="3600" b="0" dirty="0">
                <a:latin typeface="Calibri"/>
                <a:ea typeface="Calibri"/>
                <a:cs typeface="Calibri"/>
                <a:sym typeface="Calibri"/>
              </a:rPr>
              <a:t>What IS Human Trafficking?</a:t>
            </a:r>
            <a:endParaRPr sz="3600" b="0" dirty="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233363" lvl="0" indent="-233363" algn="l" rtl="0">
              <a:spcBef>
                <a:spcPts val="0"/>
              </a:spcBef>
              <a:spcAft>
                <a:spcPts val="0"/>
              </a:spcAft>
              <a:buSzPts val="2800"/>
              <a:buChar char="•"/>
            </a:pPr>
            <a:r>
              <a:rPr lang="en-US">
                <a:latin typeface="Calibri"/>
                <a:ea typeface="Calibri"/>
                <a:cs typeface="Calibri"/>
                <a:sym typeface="Calibri"/>
              </a:rPr>
              <a:t>Commercial Sexual Exploitation of Children  (CSEC) is a term that refers to a range of crimes and activities involving the sexual abuse or exploitation of a child under the age of 18 for the financial benefit of any person or in exchange for anything of value, including monetary and non-monetary benefits, that are given or received by any person.</a:t>
            </a:r>
            <a:endParaRPr/>
          </a:p>
        </p:txBody>
      </p:sp>
      <p:sp>
        <p:nvSpPr>
          <p:cNvPr id="189" name="Google Shape;189;p30"/>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200"/>
              <a:buFont typeface="Calibri"/>
              <a:buNone/>
            </a:pPr>
            <a:r>
              <a:rPr lang="en-US" sz="3200" b="0">
                <a:latin typeface="Calibri"/>
                <a:ea typeface="Calibri"/>
                <a:cs typeface="Calibri"/>
                <a:sym typeface="Calibri"/>
              </a:rPr>
              <a:t>Commercial Sexual Exploitation of Children/Youth (CSEC or CSEY)</a:t>
            </a:r>
            <a:endParaRPr sz="3200" b="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4" name="Google Shape;204;p32"/>
          <p:cNvSpPr txBox="1">
            <a:spLocks noGrp="1"/>
          </p:cNvSpPr>
          <p:nvPr>
            <p:ph type="title"/>
          </p:nvPr>
        </p:nvSpPr>
        <p:spPr>
          <a:xfrm>
            <a:off x="457200" y="152400"/>
            <a:ext cx="7848600" cy="838200"/>
          </a:xfrm>
          <a:prstGeom prst="rect">
            <a:avLst/>
          </a:prstGeom>
        </p:spPr>
        <p:txBody>
          <a:bodyPr spcFirstLastPara="1" wrap="square" lIns="91425" tIns="45700" rIns="91425" bIns="45700" anchor="ctr" anchorCtr="0">
            <a:noAutofit/>
          </a:bodyPr>
          <a:lstStyle/>
          <a:p>
            <a:r>
              <a:rPr lang="en-US" b="0" dirty="0">
                <a:latin typeface="Calibri"/>
                <a:ea typeface="Calibri"/>
                <a:cs typeface="Calibri"/>
                <a:sym typeface="Calibri"/>
              </a:rPr>
              <a:t>Trafficking vs. Smuggling</a:t>
            </a:r>
            <a:endParaRPr b="0" dirty="0">
              <a:latin typeface="Calibri"/>
              <a:ea typeface="Calibri"/>
              <a:cs typeface="Calibri"/>
              <a:sym typeface="Calibri"/>
            </a:endParaRPr>
          </a:p>
        </p:txBody>
      </p:sp>
      <p:sp>
        <p:nvSpPr>
          <p:cNvPr id="5" name="Google Shape;195;p31">
            <a:extLst>
              <a:ext uri="{FF2B5EF4-FFF2-40B4-BE49-F238E27FC236}">
                <a16:creationId xmlns:a16="http://schemas.microsoft.com/office/drawing/2014/main" id="{B04CBA39-BD7A-5077-1784-777AE2143978}"/>
              </a:ext>
            </a:extLst>
          </p:cNvPr>
          <p:cNvSpPr txBox="1">
            <a:spLocks/>
          </p:cNvSpPr>
          <p:nvPr/>
        </p:nvSpPr>
        <p:spPr>
          <a:xfrm>
            <a:off x="457200" y="1227425"/>
            <a:ext cx="4038600" cy="5368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360"/>
              </a:spcBef>
              <a:spcAft>
                <a:spcPts val="0"/>
              </a:spcAft>
              <a:buClr>
                <a:srgbClr val="EE2E24"/>
              </a:buClr>
              <a:buSzPts val="1800"/>
              <a:buFont typeface="Arial"/>
              <a:buChar char="•"/>
              <a:defRPr sz="2800" b="0" i="0" u="none" strike="noStrike" cap="none">
                <a:solidFill>
                  <a:schemeClr val="dk1"/>
                </a:solidFill>
                <a:latin typeface="Arial"/>
                <a:ea typeface="Arial"/>
                <a:cs typeface="Arial"/>
                <a:sym typeface="Arial"/>
              </a:defRPr>
            </a:lvl1pPr>
            <a:lvl2pPr marL="914400" marR="0" lvl="1" indent="-342900" algn="l" rtl="0">
              <a:lnSpc>
                <a:spcPct val="100000"/>
              </a:lnSpc>
              <a:spcBef>
                <a:spcPts val="360"/>
              </a:spcBef>
              <a:spcAft>
                <a:spcPts val="0"/>
              </a:spcAft>
              <a:buClr>
                <a:srgbClr val="EE2E24"/>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100000"/>
              </a:lnSpc>
              <a:spcBef>
                <a:spcPts val="360"/>
              </a:spcBef>
              <a:spcAft>
                <a:spcPts val="0"/>
              </a:spcAft>
              <a:buClr>
                <a:srgbClr val="EE2E24"/>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rgbClr val="EE2E24"/>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rgbClr val="EE2E24"/>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nSpc>
                <a:spcPct val="115000"/>
              </a:lnSpc>
              <a:spcBef>
                <a:spcPts val="700"/>
              </a:spcBef>
              <a:buClr>
                <a:schemeClr val="dk1"/>
              </a:buClr>
              <a:buSzPts val="1100"/>
              <a:buFont typeface="Arial"/>
              <a:buNone/>
            </a:pPr>
            <a:r>
              <a:rPr lang="en-US" sz="2500" b="1" u="sng">
                <a:latin typeface="Calibri"/>
                <a:ea typeface="Calibri"/>
                <a:cs typeface="Calibri"/>
                <a:sym typeface="Calibri"/>
              </a:rPr>
              <a:t>Trafficking:</a:t>
            </a:r>
          </a:p>
          <a:p>
            <a:pPr marL="0" indent="0">
              <a:lnSpc>
                <a:spcPct val="115000"/>
              </a:lnSpc>
              <a:spcBef>
                <a:spcPts val="700"/>
              </a:spcBef>
              <a:buClr>
                <a:schemeClr val="dk1"/>
              </a:buClr>
              <a:buSzPts val="1100"/>
              <a:buFont typeface="Arial"/>
              <a:buNone/>
            </a:pPr>
            <a:r>
              <a:rPr lang="en-US">
                <a:solidFill>
                  <a:srgbClr val="EE2E24"/>
                </a:solidFill>
                <a:latin typeface="Calibri"/>
                <a:ea typeface="Calibri"/>
                <a:cs typeface="Calibri"/>
                <a:sym typeface="Calibri"/>
              </a:rPr>
              <a:t>•</a:t>
            </a:r>
            <a:r>
              <a:rPr lang="en-US" sz="2500">
                <a:latin typeface="Calibri"/>
                <a:ea typeface="Calibri"/>
                <a:cs typeface="Calibri"/>
                <a:sym typeface="Calibri"/>
              </a:rPr>
              <a:t>No movement required</a:t>
            </a:r>
          </a:p>
          <a:p>
            <a:pPr marL="0" indent="0">
              <a:lnSpc>
                <a:spcPct val="115000"/>
              </a:lnSpc>
              <a:spcBef>
                <a:spcPts val="700"/>
              </a:spcBef>
              <a:buClr>
                <a:schemeClr val="dk1"/>
              </a:buClr>
              <a:buSzPts val="1100"/>
              <a:buFont typeface="Arial"/>
              <a:buNone/>
            </a:pPr>
            <a:r>
              <a:rPr lang="en-US" sz="2500">
                <a:solidFill>
                  <a:srgbClr val="EE2E24"/>
                </a:solidFill>
                <a:latin typeface="Calibri"/>
                <a:ea typeface="Calibri"/>
                <a:cs typeface="Calibri"/>
                <a:sym typeface="Calibri"/>
              </a:rPr>
              <a:t>•</a:t>
            </a:r>
            <a:r>
              <a:rPr lang="en-US" sz="2500">
                <a:latin typeface="Calibri"/>
                <a:ea typeface="Calibri"/>
                <a:cs typeface="Calibri"/>
                <a:sym typeface="Calibri"/>
              </a:rPr>
              <a:t>Focus is compelled labor,</a:t>
            </a:r>
          </a:p>
          <a:p>
            <a:pPr marL="0" indent="0">
              <a:lnSpc>
                <a:spcPct val="115000"/>
              </a:lnSpc>
              <a:spcBef>
                <a:spcPts val="700"/>
              </a:spcBef>
              <a:buClr>
                <a:schemeClr val="dk1"/>
              </a:buClr>
              <a:buSzPts val="1100"/>
              <a:buFont typeface="Arial"/>
              <a:buNone/>
            </a:pPr>
            <a:r>
              <a:rPr lang="en-US" sz="2500">
                <a:latin typeface="Calibri"/>
                <a:ea typeface="Calibri"/>
                <a:cs typeface="Calibri"/>
                <a:sym typeface="Calibri"/>
              </a:rPr>
              <a:t>service, or commercial sex</a:t>
            </a:r>
          </a:p>
          <a:p>
            <a:pPr marL="0" indent="0">
              <a:lnSpc>
                <a:spcPct val="115000"/>
              </a:lnSpc>
              <a:spcBef>
                <a:spcPts val="700"/>
              </a:spcBef>
              <a:buClr>
                <a:schemeClr val="dk1"/>
              </a:buClr>
              <a:buSzPts val="1100"/>
              <a:buFont typeface="Arial"/>
              <a:buNone/>
            </a:pPr>
            <a:r>
              <a:rPr lang="en-US" sz="2500">
                <a:solidFill>
                  <a:srgbClr val="EE2E24"/>
                </a:solidFill>
                <a:latin typeface="Calibri"/>
                <a:ea typeface="Calibri"/>
                <a:cs typeface="Calibri"/>
                <a:sym typeface="Calibri"/>
              </a:rPr>
              <a:t>•</a:t>
            </a:r>
            <a:r>
              <a:rPr lang="en-US" sz="2500">
                <a:latin typeface="Calibri"/>
                <a:ea typeface="Calibri"/>
                <a:cs typeface="Calibri"/>
                <a:sym typeface="Calibri"/>
              </a:rPr>
              <a:t>Victim is PERSON</a:t>
            </a:r>
          </a:p>
          <a:p>
            <a:pPr marL="0" indent="0">
              <a:lnSpc>
                <a:spcPct val="115000"/>
              </a:lnSpc>
              <a:spcBef>
                <a:spcPts val="700"/>
              </a:spcBef>
              <a:buClr>
                <a:schemeClr val="dk1"/>
              </a:buClr>
              <a:buSzPts val="1100"/>
              <a:buFont typeface="Arial"/>
              <a:buNone/>
            </a:pPr>
            <a:r>
              <a:rPr lang="en-US" sz="2500">
                <a:solidFill>
                  <a:srgbClr val="EE2E24"/>
                </a:solidFill>
                <a:latin typeface="Calibri"/>
                <a:ea typeface="Calibri"/>
                <a:cs typeface="Calibri"/>
                <a:sym typeface="Calibri"/>
              </a:rPr>
              <a:t>•</a:t>
            </a:r>
            <a:r>
              <a:rPr lang="en-US" sz="2500">
                <a:latin typeface="Calibri"/>
                <a:ea typeface="Calibri"/>
                <a:cs typeface="Calibri"/>
                <a:sym typeface="Calibri"/>
              </a:rPr>
              <a:t>Victim can be a citizen, documented</a:t>
            </a:r>
          </a:p>
          <a:p>
            <a:pPr marL="0" indent="0">
              <a:lnSpc>
                <a:spcPct val="115000"/>
              </a:lnSpc>
              <a:spcBef>
                <a:spcPts val="700"/>
              </a:spcBef>
              <a:buClr>
                <a:schemeClr val="dk1"/>
              </a:buClr>
              <a:buSzPts val="1100"/>
              <a:buFont typeface="Arial"/>
              <a:buNone/>
            </a:pPr>
            <a:r>
              <a:rPr lang="en-US" sz="2500">
                <a:latin typeface="Calibri"/>
                <a:ea typeface="Calibri"/>
                <a:cs typeface="Calibri"/>
                <a:sym typeface="Calibri"/>
              </a:rPr>
              <a:t>migrant, or undocumented</a:t>
            </a:r>
          </a:p>
          <a:p>
            <a:pPr marL="0" indent="0">
              <a:spcBef>
                <a:spcPts val="560"/>
              </a:spcBef>
              <a:buFont typeface="Arial"/>
              <a:buNone/>
            </a:pPr>
            <a:endParaRPr lang="en-US"/>
          </a:p>
        </p:txBody>
      </p:sp>
      <p:sp>
        <p:nvSpPr>
          <p:cNvPr id="7" name="Google Shape;197;p31">
            <a:extLst>
              <a:ext uri="{FF2B5EF4-FFF2-40B4-BE49-F238E27FC236}">
                <a16:creationId xmlns:a16="http://schemas.microsoft.com/office/drawing/2014/main" id="{B51D12E6-1860-9324-9A5A-CA4EF818E593}"/>
              </a:ext>
            </a:extLst>
          </p:cNvPr>
          <p:cNvSpPr txBox="1">
            <a:spLocks/>
          </p:cNvSpPr>
          <p:nvPr/>
        </p:nvSpPr>
        <p:spPr>
          <a:xfrm>
            <a:off x="4648200" y="1227425"/>
            <a:ext cx="4038600" cy="4899000"/>
          </a:xfrm>
          <a:prstGeom prst="rect">
            <a:avLst/>
          </a:prstGeom>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spcBef>
                <a:spcPts val="700"/>
              </a:spcBef>
              <a:buClr>
                <a:schemeClr val="dk1"/>
              </a:buClr>
              <a:buSzPts val="1100"/>
            </a:pPr>
            <a:r>
              <a:rPr lang="en-US" sz="2500" b="1" u="sng">
                <a:latin typeface="Calibri"/>
                <a:ea typeface="Calibri"/>
                <a:cs typeface="Calibri"/>
                <a:sym typeface="Calibri"/>
              </a:rPr>
              <a:t>Smuggling:</a:t>
            </a:r>
          </a:p>
          <a:p>
            <a:pPr>
              <a:lnSpc>
                <a:spcPct val="115000"/>
              </a:lnSpc>
              <a:spcBef>
                <a:spcPts val="700"/>
              </a:spcBef>
              <a:buClr>
                <a:schemeClr val="dk1"/>
              </a:buClr>
              <a:buSzPts val="1100"/>
            </a:pPr>
            <a:r>
              <a:rPr lang="en-US" sz="2500">
                <a:solidFill>
                  <a:srgbClr val="EE2E24"/>
                </a:solidFill>
                <a:latin typeface="Calibri"/>
                <a:ea typeface="Calibri"/>
                <a:cs typeface="Calibri"/>
                <a:sym typeface="Calibri"/>
              </a:rPr>
              <a:t>•</a:t>
            </a:r>
            <a:r>
              <a:rPr lang="en-US" sz="2500">
                <a:latin typeface="Calibri"/>
                <a:ea typeface="Calibri"/>
                <a:cs typeface="Calibri"/>
                <a:sym typeface="Calibri"/>
              </a:rPr>
              <a:t>Must involve illegally moving across borders (state, country, etc.)</a:t>
            </a:r>
          </a:p>
          <a:p>
            <a:pPr>
              <a:lnSpc>
                <a:spcPct val="115000"/>
              </a:lnSpc>
              <a:spcBef>
                <a:spcPts val="700"/>
              </a:spcBef>
              <a:buClr>
                <a:schemeClr val="dk1"/>
              </a:buClr>
              <a:buSzPts val="1100"/>
            </a:pPr>
            <a:r>
              <a:rPr lang="en-US" sz="2500">
                <a:solidFill>
                  <a:srgbClr val="EE2E24"/>
                </a:solidFill>
                <a:latin typeface="Calibri"/>
                <a:ea typeface="Calibri"/>
                <a:cs typeface="Calibri"/>
                <a:sym typeface="Calibri"/>
              </a:rPr>
              <a:t>•</a:t>
            </a:r>
            <a:r>
              <a:rPr lang="en-US" sz="2500">
                <a:latin typeface="Calibri"/>
                <a:ea typeface="Calibri"/>
                <a:cs typeface="Calibri"/>
                <a:sym typeface="Calibri"/>
              </a:rPr>
              <a:t>Focus is transporting or harboring illegal alien</a:t>
            </a:r>
          </a:p>
          <a:p>
            <a:pPr>
              <a:lnSpc>
                <a:spcPct val="115000"/>
              </a:lnSpc>
              <a:spcBef>
                <a:spcPts val="700"/>
              </a:spcBef>
              <a:buClr>
                <a:schemeClr val="dk1"/>
              </a:buClr>
              <a:buSzPts val="1100"/>
            </a:pPr>
            <a:r>
              <a:rPr lang="en-US" sz="2500">
                <a:solidFill>
                  <a:srgbClr val="EE2E24"/>
                </a:solidFill>
                <a:latin typeface="Calibri"/>
                <a:ea typeface="Calibri"/>
                <a:cs typeface="Calibri"/>
                <a:sym typeface="Calibri"/>
              </a:rPr>
              <a:t>•</a:t>
            </a:r>
            <a:r>
              <a:rPr lang="en-US" sz="2500">
                <a:latin typeface="Calibri"/>
                <a:ea typeface="Calibri"/>
                <a:cs typeface="Calibri"/>
                <a:sym typeface="Calibri"/>
              </a:rPr>
              <a:t>Crime is against integrity of border</a:t>
            </a:r>
          </a:p>
          <a:p>
            <a:pPr>
              <a:lnSpc>
                <a:spcPct val="115000"/>
              </a:lnSpc>
              <a:spcBef>
                <a:spcPts val="700"/>
              </a:spcBef>
              <a:buClr>
                <a:schemeClr val="dk1"/>
              </a:buClr>
              <a:buSzPts val="1100"/>
            </a:pPr>
            <a:r>
              <a:rPr lang="en-US" sz="2500">
                <a:solidFill>
                  <a:srgbClr val="EE2E24"/>
                </a:solidFill>
                <a:latin typeface="Calibri"/>
                <a:ea typeface="Calibri"/>
                <a:cs typeface="Calibri"/>
                <a:sym typeface="Calibri"/>
              </a:rPr>
              <a:t>•</a:t>
            </a:r>
            <a:r>
              <a:rPr lang="en-US" sz="2500">
                <a:latin typeface="Calibri"/>
                <a:ea typeface="Calibri"/>
                <a:cs typeface="Calibri"/>
                <a:sym typeface="Calibri"/>
              </a:rPr>
              <a:t>Victim is a COUNTRY/STATE</a:t>
            </a:r>
          </a:p>
          <a:p>
            <a:pPr>
              <a:spcBef>
                <a:spcPts val="560"/>
              </a:spcBef>
            </a:pP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2"/>
          <p:cNvSpPr txBox="1">
            <a:spLocks noGrp="1"/>
          </p:cNvSpPr>
          <p:nvPr>
            <p:ph type="body" idx="1"/>
          </p:nvPr>
        </p:nvSpPr>
        <p:spPr>
          <a:xfrm>
            <a:off x="457200" y="1078225"/>
            <a:ext cx="8267100" cy="49719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700"/>
              </a:spcBef>
              <a:spcAft>
                <a:spcPts val="0"/>
              </a:spcAft>
              <a:buSzPts val="1800"/>
              <a:buFont typeface="Calibri"/>
              <a:buChar char="●"/>
            </a:pPr>
            <a:r>
              <a:rPr lang="en-US" dirty="0">
                <a:latin typeface="Calibri"/>
                <a:ea typeface="Calibri"/>
                <a:cs typeface="Calibri"/>
                <a:sym typeface="Calibri"/>
              </a:rPr>
              <a:t>Sex trafficking (50% of cases investigated by FBI)</a:t>
            </a:r>
            <a:endParaRPr dirty="0">
              <a:latin typeface="Calibri"/>
              <a:ea typeface="Calibri"/>
              <a:cs typeface="Calibri"/>
              <a:sym typeface="Calibri"/>
            </a:endParaRPr>
          </a:p>
          <a:p>
            <a:pPr marL="457200" lvl="0" indent="0" algn="l" rtl="0">
              <a:lnSpc>
                <a:spcPct val="115000"/>
              </a:lnSpc>
              <a:spcBef>
                <a:spcPts val="600"/>
              </a:spcBef>
              <a:spcAft>
                <a:spcPts val="0"/>
              </a:spcAft>
              <a:buNone/>
            </a:pPr>
            <a:r>
              <a:rPr lang="en-US" sz="2400" dirty="0">
                <a:latin typeface="Calibri"/>
                <a:ea typeface="Calibri"/>
                <a:cs typeface="Calibri"/>
                <a:sym typeface="Calibri"/>
              </a:rPr>
              <a:t>can involve: sex acts, “forced prostitution”, mail-order brides, pornography, illicit massage parlors (IMB)</a:t>
            </a:r>
            <a:endParaRPr sz="2400" dirty="0">
              <a:latin typeface="Calibri"/>
              <a:ea typeface="Calibri"/>
              <a:cs typeface="Calibri"/>
              <a:sym typeface="Calibri"/>
            </a:endParaRPr>
          </a:p>
          <a:p>
            <a:pPr marL="457200" lvl="0" indent="-342900" algn="l" rtl="0">
              <a:lnSpc>
                <a:spcPct val="115000"/>
              </a:lnSpc>
              <a:spcBef>
                <a:spcPts val="700"/>
              </a:spcBef>
              <a:spcAft>
                <a:spcPts val="0"/>
              </a:spcAft>
              <a:buSzPts val="1800"/>
              <a:buFont typeface="Calibri"/>
              <a:buChar char="●"/>
            </a:pPr>
            <a:r>
              <a:rPr lang="en-US" dirty="0">
                <a:latin typeface="Calibri"/>
                <a:ea typeface="Calibri"/>
                <a:cs typeface="Calibri"/>
                <a:sym typeface="Calibri"/>
              </a:rPr>
              <a:t>Forced labor/Labor trafficking (35% of cases investigated)</a:t>
            </a:r>
            <a:endParaRPr dirty="0">
              <a:latin typeface="Calibri"/>
              <a:ea typeface="Calibri"/>
              <a:cs typeface="Calibri"/>
              <a:sym typeface="Calibri"/>
            </a:endParaRPr>
          </a:p>
          <a:p>
            <a:pPr marL="457200" lvl="0" indent="0" algn="l" rtl="0">
              <a:lnSpc>
                <a:spcPct val="115000"/>
              </a:lnSpc>
              <a:spcBef>
                <a:spcPts val="600"/>
              </a:spcBef>
              <a:spcAft>
                <a:spcPts val="0"/>
              </a:spcAft>
              <a:buNone/>
            </a:pPr>
            <a:r>
              <a:rPr lang="en-US" sz="2400" dirty="0">
                <a:latin typeface="Calibri"/>
                <a:ea typeface="Calibri"/>
                <a:cs typeface="Calibri"/>
                <a:sym typeface="Calibri"/>
              </a:rPr>
              <a:t>Agricultural industry, construction, factory, food service, cleaning jobs, and can often bleed into the sex industry.</a:t>
            </a:r>
            <a:endParaRPr sz="2400" dirty="0">
              <a:latin typeface="Calibri"/>
              <a:ea typeface="Calibri"/>
              <a:cs typeface="Calibri"/>
              <a:sym typeface="Calibri"/>
            </a:endParaRPr>
          </a:p>
          <a:p>
            <a:pPr marL="457200" lvl="0" indent="-342900" algn="l" rtl="0">
              <a:lnSpc>
                <a:spcPct val="115000"/>
              </a:lnSpc>
              <a:spcBef>
                <a:spcPts val="700"/>
              </a:spcBef>
              <a:spcAft>
                <a:spcPts val="0"/>
              </a:spcAft>
              <a:buSzPts val="1800"/>
              <a:buFont typeface="Calibri"/>
              <a:buChar char="●"/>
            </a:pPr>
            <a:r>
              <a:rPr lang="en-US" dirty="0">
                <a:latin typeface="Calibri"/>
                <a:ea typeface="Calibri"/>
                <a:cs typeface="Calibri"/>
                <a:sym typeface="Calibri"/>
              </a:rPr>
              <a:t>Domestic servitude (15% of cases investigated)</a:t>
            </a:r>
            <a:endParaRPr dirty="0">
              <a:latin typeface="Calibri"/>
              <a:ea typeface="Calibri"/>
              <a:cs typeface="Calibri"/>
              <a:sym typeface="Calibri"/>
            </a:endParaRPr>
          </a:p>
          <a:p>
            <a:pPr marL="457200" lvl="0" indent="0" algn="l" rtl="0">
              <a:lnSpc>
                <a:spcPct val="115000"/>
              </a:lnSpc>
              <a:spcBef>
                <a:spcPts val="700"/>
              </a:spcBef>
              <a:spcAft>
                <a:spcPts val="0"/>
              </a:spcAft>
              <a:buNone/>
            </a:pPr>
            <a:r>
              <a:rPr lang="en-US" sz="2400" dirty="0">
                <a:latin typeface="Calibri"/>
                <a:ea typeface="Calibri"/>
                <a:cs typeface="Calibri"/>
                <a:sym typeface="Calibri"/>
              </a:rPr>
              <a:t>Live-in nannies or maids, kept in a private home, often involves forced labor and sexual assault</a:t>
            </a:r>
            <a:endParaRPr dirty="0">
              <a:latin typeface="Calibri"/>
              <a:ea typeface="Calibri"/>
              <a:cs typeface="Calibri"/>
              <a:sym typeface="Calibri"/>
            </a:endParaRPr>
          </a:p>
        </p:txBody>
      </p:sp>
      <p:sp>
        <p:nvSpPr>
          <p:cNvPr id="204" name="Google Shape;204;p32"/>
          <p:cNvSpPr txBox="1">
            <a:spLocks noGrp="1"/>
          </p:cNvSpPr>
          <p:nvPr>
            <p:ph type="title"/>
          </p:nvPr>
        </p:nvSpPr>
        <p:spPr>
          <a:xfrm>
            <a:off x="457200" y="152400"/>
            <a:ext cx="7848600" cy="838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0">
                <a:latin typeface="Calibri"/>
                <a:ea typeface="Calibri"/>
                <a:cs typeface="Calibri"/>
                <a:sym typeface="Calibri"/>
              </a:rPr>
              <a:t>Types of Trafficking</a:t>
            </a:r>
            <a:endParaRPr b="0">
              <a:latin typeface="Calibri"/>
              <a:ea typeface="Calibri"/>
              <a:cs typeface="Calibri"/>
              <a:sym typeface="Calibri"/>
            </a:endParaRPr>
          </a:p>
        </p:txBody>
      </p:sp>
    </p:spTree>
    <p:extLst>
      <p:ext uri="{BB962C8B-B14F-4D97-AF65-F5344CB8AC3E}">
        <p14:creationId xmlns:p14="http://schemas.microsoft.com/office/powerpoint/2010/main" val="1658959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3"/>
          <p:cNvSpPr txBox="1">
            <a:spLocks noGrp="1"/>
          </p:cNvSpPr>
          <p:nvPr>
            <p:ph type="body" idx="1"/>
          </p:nvPr>
        </p:nvSpPr>
        <p:spPr>
          <a:xfrm>
            <a:off x="457200" y="1295400"/>
            <a:ext cx="8229600" cy="4830763"/>
          </a:xfrm>
          <a:prstGeom prst="rect">
            <a:avLst/>
          </a:prstGeom>
          <a:noFill/>
          <a:ln>
            <a:noFill/>
          </a:ln>
        </p:spPr>
        <p:txBody>
          <a:bodyPr spcFirstLastPara="1" wrap="square" lIns="91425" tIns="45700" rIns="91425" bIns="45700" anchor="t" anchorCtr="0">
            <a:noAutofit/>
          </a:bodyPr>
          <a:lstStyle/>
          <a:p>
            <a:pPr marL="233363" lvl="0" indent="-233363" algn="l" rtl="0">
              <a:spcBef>
                <a:spcPts val="0"/>
              </a:spcBef>
              <a:spcAft>
                <a:spcPts val="0"/>
              </a:spcAft>
              <a:buSzPts val="2800"/>
              <a:buChar char="•"/>
            </a:pPr>
            <a:r>
              <a:rPr lang="en-US">
                <a:latin typeface="Calibri"/>
                <a:ea typeface="Calibri"/>
                <a:cs typeface="Calibri"/>
                <a:sym typeface="Calibri"/>
              </a:rPr>
              <a:t>2016 study by University of Texas and the Institute on Domestic Violence and Sexual Assault:</a:t>
            </a:r>
            <a:endParaRPr/>
          </a:p>
          <a:p>
            <a:pPr marL="517525" lvl="1" indent="-284163" algn="l" rtl="0">
              <a:spcBef>
                <a:spcPts val="480"/>
              </a:spcBef>
              <a:spcAft>
                <a:spcPts val="0"/>
              </a:spcAft>
              <a:buSzPts val="2400"/>
              <a:buChar char="–"/>
            </a:pPr>
            <a:r>
              <a:rPr lang="en-US">
                <a:latin typeface="Calibri"/>
                <a:ea typeface="Calibri"/>
                <a:cs typeface="Calibri"/>
                <a:sym typeface="Calibri"/>
              </a:rPr>
              <a:t>Est 300,000 human trafficking victims in Texas</a:t>
            </a:r>
            <a:endParaRPr/>
          </a:p>
          <a:p>
            <a:pPr marL="517525" lvl="1" indent="-284163" algn="l" rtl="0">
              <a:spcBef>
                <a:spcPts val="480"/>
              </a:spcBef>
              <a:spcAft>
                <a:spcPts val="0"/>
              </a:spcAft>
              <a:buSzPts val="2400"/>
              <a:buChar char="–"/>
            </a:pPr>
            <a:r>
              <a:rPr lang="en-US">
                <a:latin typeface="Calibri"/>
                <a:ea typeface="Calibri"/>
                <a:cs typeface="Calibri"/>
                <a:sym typeface="Calibri"/>
              </a:rPr>
              <a:t>79,000 were minors</a:t>
            </a:r>
            <a:endParaRPr/>
          </a:p>
          <a:p>
            <a:pPr marL="517525" lvl="1" indent="-284163" algn="l" rtl="0">
              <a:spcBef>
                <a:spcPts val="480"/>
              </a:spcBef>
              <a:spcAft>
                <a:spcPts val="0"/>
              </a:spcAft>
              <a:buSzPts val="2400"/>
              <a:buChar char="–"/>
            </a:pPr>
            <a:r>
              <a:rPr lang="en-US">
                <a:latin typeface="Calibri"/>
                <a:ea typeface="Calibri"/>
                <a:cs typeface="Calibri"/>
                <a:sym typeface="Calibri"/>
              </a:rPr>
              <a:t>Est 60-70% of those youth have experienced the foster care system</a:t>
            </a:r>
            <a:endParaRPr/>
          </a:p>
          <a:p>
            <a:pPr marL="517525" lvl="1" indent="-284163" algn="l" rtl="0">
              <a:spcBef>
                <a:spcPts val="480"/>
              </a:spcBef>
              <a:spcAft>
                <a:spcPts val="0"/>
              </a:spcAft>
              <a:buSzPts val="2400"/>
              <a:buChar char="–"/>
            </a:pPr>
            <a:r>
              <a:rPr lang="en-US">
                <a:latin typeface="Calibri"/>
                <a:ea typeface="Calibri"/>
                <a:cs typeface="Calibri"/>
                <a:sym typeface="Calibri"/>
              </a:rPr>
              <a:t>Average age of reported trafficking victims in the US is </a:t>
            </a:r>
            <a:r>
              <a:rPr lang="en-US" b="1">
                <a:latin typeface="Calibri"/>
                <a:ea typeface="Calibri"/>
                <a:cs typeface="Calibri"/>
                <a:sym typeface="Calibri"/>
              </a:rPr>
              <a:t>14</a:t>
            </a:r>
            <a:endParaRPr/>
          </a:p>
          <a:p>
            <a:pPr marL="233363" lvl="0" indent="-233363" algn="l" rtl="0">
              <a:spcBef>
                <a:spcPts val="560"/>
              </a:spcBef>
              <a:spcAft>
                <a:spcPts val="0"/>
              </a:spcAft>
              <a:buSzPts val="2800"/>
              <a:buChar char="•"/>
            </a:pPr>
            <a:r>
              <a:rPr lang="en-US">
                <a:latin typeface="Calibri"/>
                <a:ea typeface="Calibri"/>
                <a:cs typeface="Calibri"/>
                <a:sym typeface="Calibri"/>
              </a:rPr>
              <a:t>Texas ranks second highest in the nation in number of reported cases of human trafficking.</a:t>
            </a:r>
            <a:endParaRPr/>
          </a:p>
          <a:p>
            <a:pPr marL="517525" lvl="1" indent="-284163" algn="l" rtl="0">
              <a:spcBef>
                <a:spcPts val="480"/>
              </a:spcBef>
              <a:spcAft>
                <a:spcPts val="0"/>
              </a:spcAft>
              <a:buSzPts val="2400"/>
              <a:buChar char="–"/>
            </a:pPr>
            <a:r>
              <a:rPr lang="en-US">
                <a:latin typeface="Calibri"/>
                <a:ea typeface="Calibri"/>
                <a:cs typeface="Calibri"/>
                <a:sym typeface="Calibri"/>
              </a:rPr>
              <a:t>California is first, Florida is third.  </a:t>
            </a:r>
            <a:endParaRPr>
              <a:latin typeface="Calibri"/>
              <a:ea typeface="Calibri"/>
              <a:cs typeface="Calibri"/>
              <a:sym typeface="Calibri"/>
            </a:endParaRPr>
          </a:p>
        </p:txBody>
      </p:sp>
      <p:sp>
        <p:nvSpPr>
          <p:cNvPr id="211" name="Google Shape;211;p33"/>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b="0">
                <a:latin typeface="Calibri"/>
                <a:ea typeface="Calibri"/>
                <a:cs typeface="Calibri"/>
                <a:sym typeface="Calibri"/>
              </a:rPr>
              <a:t>Local and National Statistics</a:t>
            </a:r>
            <a:endParaRPr b="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800"/>
              <a:buNone/>
            </a:pPr>
            <a:endParaRPr>
              <a:latin typeface="Calibri"/>
              <a:ea typeface="Calibri"/>
              <a:cs typeface="Calibri"/>
              <a:sym typeface="Calibri"/>
            </a:endParaRPr>
          </a:p>
          <a:p>
            <a:pPr marL="233045" lvl="0" indent="-233045" algn="l" rtl="0">
              <a:spcBef>
                <a:spcPts val="560"/>
              </a:spcBef>
              <a:spcAft>
                <a:spcPts val="0"/>
              </a:spcAft>
              <a:buSzPts val="2800"/>
              <a:buChar char="•"/>
            </a:pPr>
            <a:r>
              <a:rPr lang="en-US" dirty="0">
                <a:latin typeface="Calibri"/>
                <a:ea typeface="Calibri"/>
                <a:cs typeface="Calibri"/>
                <a:sym typeface="Calibri"/>
              </a:rPr>
              <a:t>Expectations</a:t>
            </a:r>
            <a:endParaRPr dirty="0">
              <a:latin typeface="Calibri"/>
              <a:ea typeface="Calibri"/>
              <a:cs typeface="Calibri"/>
            </a:endParaRPr>
          </a:p>
          <a:p>
            <a:pPr marL="233045" lvl="0" indent="-169545" algn="l" rtl="0">
              <a:spcBef>
                <a:spcPts val="560"/>
              </a:spcBef>
              <a:spcAft>
                <a:spcPts val="0"/>
              </a:spcAft>
              <a:buSzPts val="1800"/>
              <a:buFont typeface="Calibri"/>
              <a:buChar char="•"/>
            </a:pPr>
            <a:r>
              <a:rPr lang="en-US" dirty="0">
                <a:latin typeface="Calibri"/>
                <a:ea typeface="Calibri"/>
                <a:cs typeface="Calibri"/>
                <a:sym typeface="Calibri"/>
              </a:rPr>
              <a:t>Zoom etiquette</a:t>
            </a:r>
            <a:endParaRPr dirty="0">
              <a:latin typeface="Calibri"/>
              <a:ea typeface="Calibri"/>
              <a:cs typeface="Calibri"/>
            </a:endParaRPr>
          </a:p>
          <a:p>
            <a:pPr marL="233045" lvl="0" indent="-233045" algn="l" rtl="0">
              <a:spcBef>
                <a:spcPts val="560"/>
              </a:spcBef>
              <a:spcAft>
                <a:spcPts val="0"/>
              </a:spcAft>
              <a:buSzPts val="2800"/>
              <a:buChar char="•"/>
            </a:pPr>
            <a:r>
              <a:rPr lang="en-US" dirty="0">
                <a:latin typeface="Calibri"/>
                <a:cs typeface="Calibri"/>
                <a:sym typeface="Calibri"/>
              </a:rPr>
              <a:t>Self-care</a:t>
            </a:r>
            <a:endParaRPr dirty="0"/>
          </a:p>
        </p:txBody>
      </p:sp>
      <p:sp>
        <p:nvSpPr>
          <p:cNvPr id="74" name="Google Shape;74;p15"/>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b="0">
                <a:latin typeface="Calibri"/>
                <a:ea typeface="Calibri"/>
                <a:cs typeface="Calibri"/>
                <a:sym typeface="Calibri"/>
              </a:rPr>
              <a:t>Housekeeping</a:t>
            </a:r>
            <a:endParaRPr b="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4"/>
          <p:cNvPicPr preferRelativeResize="0">
            <a:picLocks noGrp="1"/>
          </p:cNvPicPr>
          <p:nvPr>
            <p:ph type="body" idx="1"/>
          </p:nvPr>
        </p:nvPicPr>
        <p:blipFill rotWithShape="1">
          <a:blip r:embed="rId3">
            <a:alphaModFix/>
          </a:blip>
          <a:srcRect/>
          <a:stretch/>
        </p:blipFill>
        <p:spPr>
          <a:xfrm>
            <a:off x="451449" y="2505974"/>
            <a:ext cx="2466975" cy="1847850"/>
          </a:xfrm>
          <a:prstGeom prst="rect">
            <a:avLst/>
          </a:prstGeom>
          <a:noFill/>
          <a:ln>
            <a:noFill/>
          </a:ln>
        </p:spPr>
      </p:pic>
      <p:sp>
        <p:nvSpPr>
          <p:cNvPr id="218" name="Google Shape;218;p34"/>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alibri"/>
              <a:buNone/>
            </a:pPr>
            <a:r>
              <a:rPr lang="en-US" sz="3600" b="0">
                <a:latin typeface="Calibri"/>
                <a:ea typeface="Calibri"/>
                <a:cs typeface="Calibri"/>
                <a:sym typeface="Calibri"/>
              </a:rPr>
              <a:t>What Society Thinks Sex Trafficking Is…</a:t>
            </a:r>
            <a:endParaRPr sz="3600" b="0">
              <a:latin typeface="Calibri"/>
              <a:ea typeface="Calibri"/>
              <a:cs typeface="Calibri"/>
              <a:sym typeface="Calibri"/>
            </a:endParaRPr>
          </a:p>
        </p:txBody>
      </p:sp>
      <p:pic>
        <p:nvPicPr>
          <p:cNvPr id="219" name="Google Shape;219;p34"/>
          <p:cNvPicPr preferRelativeResize="0"/>
          <p:nvPr/>
        </p:nvPicPr>
        <p:blipFill rotWithShape="1">
          <a:blip r:embed="rId4">
            <a:alphaModFix/>
          </a:blip>
          <a:srcRect/>
          <a:stretch/>
        </p:blipFill>
        <p:spPr>
          <a:xfrm>
            <a:off x="3495675" y="1895475"/>
            <a:ext cx="2152650" cy="3067050"/>
          </a:xfrm>
          <a:prstGeom prst="rect">
            <a:avLst/>
          </a:prstGeom>
          <a:noFill/>
          <a:ln>
            <a:noFill/>
          </a:ln>
        </p:spPr>
      </p:pic>
      <p:pic>
        <p:nvPicPr>
          <p:cNvPr id="220" name="Google Shape;220;p34"/>
          <p:cNvPicPr preferRelativeResize="0"/>
          <p:nvPr/>
        </p:nvPicPr>
        <p:blipFill rotWithShape="1">
          <a:blip r:embed="rId5">
            <a:alphaModFix/>
          </a:blip>
          <a:srcRect/>
          <a:stretch/>
        </p:blipFill>
        <p:spPr>
          <a:xfrm>
            <a:off x="5943600" y="2438400"/>
            <a:ext cx="2952750" cy="15525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35"/>
          <p:cNvPicPr preferRelativeResize="0">
            <a:picLocks noGrp="1"/>
          </p:cNvPicPr>
          <p:nvPr>
            <p:ph type="body" idx="1"/>
          </p:nvPr>
        </p:nvPicPr>
        <p:blipFill rotWithShape="1">
          <a:blip r:embed="rId3">
            <a:alphaModFix/>
          </a:blip>
          <a:srcRect/>
          <a:stretch/>
        </p:blipFill>
        <p:spPr>
          <a:xfrm>
            <a:off x="152400" y="1328076"/>
            <a:ext cx="2857500" cy="1600200"/>
          </a:xfrm>
          <a:prstGeom prst="rect">
            <a:avLst/>
          </a:prstGeom>
          <a:noFill/>
          <a:ln>
            <a:noFill/>
          </a:ln>
        </p:spPr>
      </p:pic>
      <p:sp>
        <p:nvSpPr>
          <p:cNvPr id="227" name="Google Shape;227;p35"/>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alibri"/>
              <a:buNone/>
            </a:pPr>
            <a:r>
              <a:rPr lang="en-US" sz="3600" b="0">
                <a:latin typeface="Calibri"/>
                <a:ea typeface="Calibri"/>
                <a:cs typeface="Calibri"/>
                <a:sym typeface="Calibri"/>
              </a:rPr>
              <a:t>What Sex Trafficking ACTUALLY Is…</a:t>
            </a:r>
            <a:endParaRPr sz="3600" b="0">
              <a:latin typeface="Calibri"/>
              <a:ea typeface="Calibri"/>
              <a:cs typeface="Calibri"/>
              <a:sym typeface="Calibri"/>
            </a:endParaRPr>
          </a:p>
        </p:txBody>
      </p:sp>
      <p:pic>
        <p:nvPicPr>
          <p:cNvPr id="228" name="Google Shape;228;p35"/>
          <p:cNvPicPr preferRelativeResize="0"/>
          <p:nvPr/>
        </p:nvPicPr>
        <p:blipFill rotWithShape="1">
          <a:blip r:embed="rId4">
            <a:alphaModFix/>
          </a:blip>
          <a:srcRect/>
          <a:stretch/>
        </p:blipFill>
        <p:spPr>
          <a:xfrm>
            <a:off x="152400" y="3035166"/>
            <a:ext cx="2438400" cy="1562100"/>
          </a:xfrm>
          <a:prstGeom prst="rect">
            <a:avLst/>
          </a:prstGeom>
          <a:noFill/>
          <a:ln>
            <a:noFill/>
          </a:ln>
        </p:spPr>
      </p:pic>
      <p:pic>
        <p:nvPicPr>
          <p:cNvPr id="229" name="Google Shape;229;p35"/>
          <p:cNvPicPr preferRelativeResize="0"/>
          <p:nvPr/>
        </p:nvPicPr>
        <p:blipFill rotWithShape="1">
          <a:blip r:embed="rId5">
            <a:alphaModFix/>
          </a:blip>
          <a:srcRect/>
          <a:stretch/>
        </p:blipFill>
        <p:spPr>
          <a:xfrm>
            <a:off x="3200400" y="1281931"/>
            <a:ext cx="2619375" cy="1743075"/>
          </a:xfrm>
          <a:prstGeom prst="rect">
            <a:avLst/>
          </a:prstGeom>
          <a:noFill/>
          <a:ln>
            <a:noFill/>
          </a:ln>
        </p:spPr>
      </p:pic>
      <p:pic>
        <p:nvPicPr>
          <p:cNvPr id="230" name="Google Shape;230;p35"/>
          <p:cNvPicPr preferRelativeResize="0"/>
          <p:nvPr/>
        </p:nvPicPr>
        <p:blipFill rotWithShape="1">
          <a:blip r:embed="rId6">
            <a:alphaModFix/>
          </a:blip>
          <a:srcRect/>
          <a:stretch/>
        </p:blipFill>
        <p:spPr>
          <a:xfrm>
            <a:off x="2723460" y="3491731"/>
            <a:ext cx="3188665" cy="2896126"/>
          </a:xfrm>
          <a:prstGeom prst="rect">
            <a:avLst/>
          </a:prstGeom>
          <a:noFill/>
          <a:ln>
            <a:noFill/>
          </a:ln>
        </p:spPr>
      </p:pic>
      <p:pic>
        <p:nvPicPr>
          <p:cNvPr id="232" name="Google Shape;232;p35"/>
          <p:cNvPicPr preferRelativeResize="0"/>
          <p:nvPr/>
        </p:nvPicPr>
        <p:blipFill rotWithShape="1">
          <a:blip r:embed="rId7">
            <a:alphaModFix/>
          </a:blip>
          <a:srcRect/>
          <a:stretch/>
        </p:blipFill>
        <p:spPr>
          <a:xfrm>
            <a:off x="6010275" y="1281931"/>
            <a:ext cx="3038995" cy="2209800"/>
          </a:xfrm>
          <a:prstGeom prst="rect">
            <a:avLst/>
          </a:prstGeom>
          <a:noFill/>
          <a:ln>
            <a:noFill/>
          </a:ln>
        </p:spPr>
      </p:pic>
      <p:pic>
        <p:nvPicPr>
          <p:cNvPr id="2" name="Picture 2">
            <a:extLst>
              <a:ext uri="{FF2B5EF4-FFF2-40B4-BE49-F238E27FC236}">
                <a16:creationId xmlns:a16="http://schemas.microsoft.com/office/drawing/2014/main" id="{A8FCE764-DBDD-C644-F4E1-3279A6FBD0FD}"/>
              </a:ext>
            </a:extLst>
          </p:cNvPr>
          <p:cNvPicPr>
            <a:picLocks noChangeAspect="1"/>
          </p:cNvPicPr>
          <p:nvPr/>
        </p:nvPicPr>
        <p:blipFill>
          <a:blip r:embed="rId8"/>
          <a:stretch>
            <a:fillRect/>
          </a:stretch>
        </p:blipFill>
        <p:spPr>
          <a:xfrm>
            <a:off x="6459864" y="3089054"/>
            <a:ext cx="2141622" cy="320652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9" name="Google Shape;239;p36"/>
          <p:cNvSpPr txBox="1">
            <a:spLocks noGrp="1"/>
          </p:cNvSpPr>
          <p:nvPr>
            <p:ph type="title"/>
          </p:nvPr>
        </p:nvSpPr>
        <p:spPr>
          <a:xfrm>
            <a:off x="457200" y="152400"/>
            <a:ext cx="7848600" cy="838200"/>
          </a:xfrm>
          <a:prstGeom prst="rect">
            <a:avLst/>
          </a:prstGeom>
        </p:spPr>
        <p:txBody>
          <a:bodyPr spcFirstLastPara="1" wrap="square" lIns="91425" tIns="45700" rIns="91425" bIns="45700" anchor="ctr" anchorCtr="0">
            <a:noAutofit/>
          </a:bodyPr>
          <a:lstStyle/>
          <a:p>
            <a:r>
              <a:rPr lang="en-US" dirty="0"/>
              <a:t>Myths- Poll time!</a:t>
            </a:r>
            <a:endParaRPr dirty="0"/>
          </a:p>
        </p:txBody>
      </p:sp>
      <p:pic>
        <p:nvPicPr>
          <p:cNvPr id="2" name="Picture 2" descr="Question mark against red wall">
            <a:extLst>
              <a:ext uri="{FF2B5EF4-FFF2-40B4-BE49-F238E27FC236}">
                <a16:creationId xmlns:a16="http://schemas.microsoft.com/office/drawing/2014/main" id="{7CB09E15-F702-A550-8C50-45260A9A3F52}"/>
              </a:ext>
            </a:extLst>
          </p:cNvPr>
          <p:cNvPicPr>
            <a:picLocks noChangeAspect="1"/>
          </p:cNvPicPr>
          <p:nvPr/>
        </p:nvPicPr>
        <p:blipFill>
          <a:blip r:embed="rId3"/>
          <a:stretch>
            <a:fillRect/>
          </a:stretch>
        </p:blipFill>
        <p:spPr>
          <a:xfrm>
            <a:off x="1273836" y="1579087"/>
            <a:ext cx="6596329" cy="400175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7"/>
          <p:cNvSpPr txBox="1">
            <a:spLocks noGrp="1"/>
          </p:cNvSpPr>
          <p:nvPr>
            <p:ph type="body" idx="1"/>
          </p:nvPr>
        </p:nvSpPr>
        <p:spPr>
          <a:xfrm>
            <a:off x="457200" y="1316425"/>
            <a:ext cx="8229600" cy="3618600"/>
          </a:xfrm>
          <a:prstGeom prst="rect">
            <a:avLst/>
          </a:prstGeom>
        </p:spPr>
        <p:txBody>
          <a:bodyPr spcFirstLastPara="1" wrap="square" lIns="91425" tIns="320025" rIns="91425" bIns="91425" anchor="t" anchorCtr="0">
            <a:spAutoFit/>
          </a:bodyPr>
          <a:lstStyle/>
          <a:p>
            <a:pPr marL="457200" lvl="0" indent="-368300" algn="l" rtl="0">
              <a:lnSpc>
                <a:spcPct val="115000"/>
              </a:lnSpc>
              <a:spcBef>
                <a:spcPts val="600"/>
              </a:spcBef>
              <a:spcAft>
                <a:spcPts val="0"/>
              </a:spcAft>
              <a:buSzPts val="2200"/>
              <a:buFont typeface="Calibri"/>
              <a:buChar char="•"/>
            </a:pPr>
            <a:r>
              <a:rPr lang="en-US" sz="2200">
                <a:latin typeface="Calibri"/>
                <a:ea typeface="Calibri"/>
                <a:cs typeface="Calibri"/>
                <a:sym typeface="Calibri"/>
              </a:rPr>
              <a:t>Most victims are held captive</a:t>
            </a:r>
            <a:endParaRPr sz="2200">
              <a:latin typeface="Calibri"/>
              <a:ea typeface="Calibri"/>
              <a:cs typeface="Calibri"/>
              <a:sym typeface="Calibri"/>
            </a:endParaRPr>
          </a:p>
          <a:p>
            <a:pPr marL="457200" lvl="0" indent="-368300" algn="l" rtl="0">
              <a:lnSpc>
                <a:spcPct val="115000"/>
              </a:lnSpc>
              <a:spcBef>
                <a:spcPts val="0"/>
              </a:spcBef>
              <a:spcAft>
                <a:spcPts val="0"/>
              </a:spcAft>
              <a:buSzPts val="2200"/>
              <a:buFont typeface="Calibri"/>
              <a:buChar char="•"/>
            </a:pPr>
            <a:r>
              <a:rPr lang="en-US" sz="2200">
                <a:latin typeface="Calibri"/>
                <a:ea typeface="Calibri"/>
                <a:cs typeface="Calibri"/>
                <a:sym typeface="Calibri"/>
              </a:rPr>
              <a:t>It is always a violent crime</a:t>
            </a:r>
            <a:endParaRPr sz="2200" i="1">
              <a:latin typeface="Calibri"/>
              <a:ea typeface="Calibri"/>
              <a:cs typeface="Calibri"/>
              <a:sym typeface="Calibri"/>
            </a:endParaRPr>
          </a:p>
          <a:p>
            <a:pPr marL="457200" lvl="0" indent="-368300" algn="l" rtl="0">
              <a:lnSpc>
                <a:spcPct val="115000"/>
              </a:lnSpc>
              <a:spcBef>
                <a:spcPts val="0"/>
              </a:spcBef>
              <a:spcAft>
                <a:spcPts val="0"/>
              </a:spcAft>
              <a:buSzPts val="2200"/>
              <a:buFont typeface="Calibri"/>
              <a:buChar char="•"/>
            </a:pPr>
            <a:r>
              <a:rPr lang="en-US" sz="2200">
                <a:latin typeface="Calibri"/>
                <a:ea typeface="Calibri"/>
                <a:cs typeface="Calibri"/>
                <a:sym typeface="Calibri"/>
              </a:rPr>
              <a:t>Only happens “over there”/in illegal industries</a:t>
            </a:r>
            <a:endParaRPr sz="2200">
              <a:latin typeface="Calibri"/>
              <a:ea typeface="Calibri"/>
              <a:cs typeface="Calibri"/>
              <a:sym typeface="Calibri"/>
            </a:endParaRPr>
          </a:p>
          <a:p>
            <a:pPr marL="457200" lvl="0" indent="-368300" algn="l" rtl="0">
              <a:lnSpc>
                <a:spcPct val="115000"/>
              </a:lnSpc>
              <a:spcBef>
                <a:spcPts val="0"/>
              </a:spcBef>
              <a:spcAft>
                <a:spcPts val="0"/>
              </a:spcAft>
              <a:buSzPts val="2200"/>
              <a:buFont typeface="Calibri"/>
              <a:buChar char="•"/>
            </a:pPr>
            <a:r>
              <a:rPr lang="en-US" sz="2200">
                <a:latin typeface="Calibri"/>
                <a:ea typeface="Calibri"/>
                <a:cs typeface="Calibri"/>
                <a:sym typeface="Calibri"/>
              </a:rPr>
              <a:t>Trafficking requires movement across borders</a:t>
            </a:r>
            <a:endParaRPr sz="2200">
              <a:latin typeface="Calibri"/>
              <a:ea typeface="Calibri"/>
              <a:cs typeface="Calibri"/>
              <a:sym typeface="Calibri"/>
            </a:endParaRPr>
          </a:p>
          <a:p>
            <a:pPr marL="457200" lvl="0" indent="-368300" algn="l" rtl="0">
              <a:lnSpc>
                <a:spcPct val="115000"/>
              </a:lnSpc>
              <a:spcBef>
                <a:spcPts val="0"/>
              </a:spcBef>
              <a:spcAft>
                <a:spcPts val="0"/>
              </a:spcAft>
              <a:buSzPts val="2200"/>
              <a:buFont typeface="Calibri"/>
              <a:buChar char="•"/>
            </a:pPr>
            <a:r>
              <a:rPr lang="en-US" sz="2200">
                <a:latin typeface="Calibri"/>
                <a:ea typeface="Calibri"/>
                <a:cs typeface="Calibri"/>
                <a:sym typeface="Calibri"/>
              </a:rPr>
              <a:t>If the person originally consented to prostitution, they can never be a victim of trafficking</a:t>
            </a:r>
            <a:endParaRPr sz="2200">
              <a:latin typeface="Calibri"/>
              <a:ea typeface="Calibri"/>
              <a:cs typeface="Calibri"/>
              <a:sym typeface="Calibri"/>
            </a:endParaRPr>
          </a:p>
          <a:p>
            <a:pPr marL="457200" lvl="0" indent="-368300" algn="l" rtl="0">
              <a:lnSpc>
                <a:spcPct val="115000"/>
              </a:lnSpc>
              <a:spcBef>
                <a:spcPts val="0"/>
              </a:spcBef>
              <a:spcAft>
                <a:spcPts val="0"/>
              </a:spcAft>
              <a:buSzPts val="2200"/>
              <a:buFont typeface="Calibri"/>
              <a:buChar char="•"/>
            </a:pPr>
            <a:r>
              <a:rPr lang="en-US" sz="2200">
                <a:latin typeface="Calibri"/>
                <a:ea typeface="Calibri"/>
                <a:cs typeface="Calibri"/>
                <a:sym typeface="Calibri"/>
              </a:rPr>
              <a:t>They are held against their will</a:t>
            </a:r>
            <a:endParaRPr sz="2200" i="1">
              <a:latin typeface="Calibri"/>
              <a:ea typeface="Calibri"/>
              <a:cs typeface="Calibri"/>
              <a:sym typeface="Calibri"/>
            </a:endParaRPr>
          </a:p>
          <a:p>
            <a:pPr marL="0" lvl="0" indent="0" algn="l" rtl="0">
              <a:spcBef>
                <a:spcPts val="360"/>
              </a:spcBef>
              <a:spcAft>
                <a:spcPts val="0"/>
              </a:spcAft>
              <a:buNone/>
            </a:pPr>
            <a:endParaRPr/>
          </a:p>
        </p:txBody>
      </p:sp>
      <p:sp>
        <p:nvSpPr>
          <p:cNvPr id="246" name="Google Shape;246;p37"/>
          <p:cNvSpPr txBox="1">
            <a:spLocks noGrp="1"/>
          </p:cNvSpPr>
          <p:nvPr>
            <p:ph type="title"/>
          </p:nvPr>
        </p:nvSpPr>
        <p:spPr>
          <a:xfrm>
            <a:off x="457200" y="152400"/>
            <a:ext cx="7848600" cy="838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0">
                <a:latin typeface="Calibri"/>
                <a:ea typeface="Calibri"/>
                <a:cs typeface="Calibri"/>
                <a:sym typeface="Calibri"/>
              </a:rPr>
              <a:t>Myths</a:t>
            </a:r>
            <a:endParaRPr b="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8"/>
          <p:cNvSpPr txBox="1">
            <a:spLocks noGrp="1"/>
          </p:cNvSpPr>
          <p:nvPr>
            <p:ph type="body" idx="1"/>
          </p:nvPr>
        </p:nvSpPr>
        <p:spPr>
          <a:xfrm>
            <a:off x="457200" y="1324126"/>
            <a:ext cx="8229600" cy="4960200"/>
          </a:xfrm>
          <a:prstGeom prst="rect">
            <a:avLst/>
          </a:prstGeom>
        </p:spPr>
        <p:txBody>
          <a:bodyPr spcFirstLastPara="1" wrap="square" lIns="91425" tIns="45700" rIns="91425" bIns="91425" anchor="t" anchorCtr="0">
            <a:noAutofit/>
          </a:bodyPr>
          <a:lstStyle/>
          <a:p>
            <a:pPr marL="0" indent="0">
              <a:lnSpc>
                <a:spcPct val="115000"/>
              </a:lnSpc>
              <a:spcBef>
                <a:spcPts val="500"/>
              </a:spcBef>
              <a:buClr>
                <a:schemeClr val="dk1"/>
              </a:buClr>
              <a:buSzPts val="1100"/>
              <a:buNone/>
            </a:pPr>
            <a:r>
              <a:rPr lang="en-US" sz="1900" dirty="0">
                <a:latin typeface="Calibri"/>
                <a:ea typeface="Calibri"/>
                <a:cs typeface="Calibri"/>
                <a:sym typeface="Calibri"/>
              </a:rPr>
              <a:t>Julie entered foster care at age 9 because of sexual abuse by her mother’s boyfriends.  In exchange for sex with Julie, boyfriends paid for the mother’s rent and food.  After CPS removal, Julie lived in several different foster homes and then Residential Treatment Centers. CASA was appointed from the beginning.  At age 13, Julie began running away – always running back to her mother.  Her mother would give Julie drugs and alcohol and further victimize her through sexual abuse by her boyfriends. It was hard to keep in touch, but Julie always called her advocate when she had access to a phone.  Julie fell behind in school – she is now 16 years old and is classified as a freshman.  She was introduced by her mother to a 22-year-old man named Tony – they began dating and it is suspected that he is now her trafficker.  Julie has a public and active social media page – she uses an alias and the majority of her friends are male and most of her photos are provocative.  After a falling-out with her mother, Julie is now living with Tony.  She is pregnant.</a:t>
            </a:r>
            <a:r>
              <a:rPr lang="en-US" sz="2100" dirty="0">
                <a:latin typeface="Calibri"/>
                <a:ea typeface="Calibri"/>
                <a:cs typeface="Calibri"/>
                <a:sym typeface="Calibri"/>
              </a:rPr>
              <a:t> </a:t>
            </a:r>
            <a:endParaRPr sz="2100">
              <a:latin typeface="Calibri"/>
              <a:ea typeface="Calibri"/>
              <a:cs typeface="Calibri"/>
              <a:sym typeface="Calibri"/>
            </a:endParaRPr>
          </a:p>
          <a:p>
            <a:pPr marL="0" lvl="0" indent="0" algn="l" rtl="0">
              <a:spcBef>
                <a:spcPts val="360"/>
              </a:spcBef>
              <a:spcAft>
                <a:spcPts val="0"/>
              </a:spcAft>
              <a:buNone/>
            </a:pPr>
            <a:endParaRPr/>
          </a:p>
        </p:txBody>
      </p:sp>
      <p:sp>
        <p:nvSpPr>
          <p:cNvPr id="253" name="Google Shape;253;p38"/>
          <p:cNvSpPr txBox="1">
            <a:spLocks noGrp="1"/>
          </p:cNvSpPr>
          <p:nvPr>
            <p:ph type="title"/>
          </p:nvPr>
        </p:nvSpPr>
        <p:spPr>
          <a:xfrm>
            <a:off x="457200" y="152400"/>
            <a:ext cx="7848600" cy="838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latin typeface="Calibri"/>
                <a:ea typeface="Calibri"/>
                <a:cs typeface="Calibri"/>
              </a:rPr>
              <a:t>Julie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58"/>
        <p:cNvGrpSpPr/>
        <p:nvPr/>
      </p:nvGrpSpPr>
      <p:grpSpPr>
        <a:xfrm>
          <a:off x="0" y="0"/>
          <a:ext cx="0" cy="0"/>
          <a:chOff x="0" y="0"/>
          <a:chExt cx="0" cy="0"/>
        </a:xfrm>
      </p:grpSpPr>
      <p:sp>
        <p:nvSpPr>
          <p:cNvPr id="259" name="Google Shape;259;p3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233045" indent="0">
              <a:spcBef>
                <a:spcPts val="0"/>
              </a:spcBef>
              <a:buNone/>
            </a:pPr>
            <a:r>
              <a:rPr lang="en-US" dirty="0">
                <a:latin typeface="Calibri"/>
                <a:ea typeface="Calibri"/>
                <a:cs typeface="Calibri"/>
                <a:sym typeface="Calibri"/>
              </a:rPr>
              <a:t>What puts a youth in foster care at higher risk for being trafficked?</a:t>
            </a:r>
            <a:endParaRPr lang="en-US" dirty="0">
              <a:latin typeface="Calibri"/>
              <a:ea typeface="Calibri"/>
              <a:cs typeface="Calibri"/>
            </a:endParaRPr>
          </a:p>
        </p:txBody>
      </p:sp>
      <p:sp>
        <p:nvSpPr>
          <p:cNvPr id="260" name="Google Shape;260;p39"/>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a:buSzPts val="3600"/>
            </a:pPr>
            <a:r>
              <a:rPr lang="en-US" sz="3600" b="0" dirty="0">
                <a:latin typeface="Calibri"/>
                <a:ea typeface="Calibri"/>
                <a:cs typeface="Calibri"/>
                <a:sym typeface="Calibri"/>
              </a:rPr>
              <a:t>CSEY in Foster Care</a:t>
            </a:r>
            <a:endParaRPr sz="3600" b="0" dirty="0">
              <a:latin typeface="Calibri"/>
              <a:ea typeface="Calibri"/>
              <a:cs typeface="Calibri"/>
              <a:sym typeface="Calibri"/>
            </a:endParaRPr>
          </a:p>
        </p:txBody>
      </p:sp>
      <p:sp>
        <p:nvSpPr>
          <p:cNvPr id="261" name="Google Shape;261;p39"/>
          <p:cNvSpPr/>
          <p:nvPr/>
        </p:nvSpPr>
        <p:spPr>
          <a:xfrm>
            <a:off x="0" y="-168547"/>
            <a:ext cx="9144000" cy="38472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0" i="0" u="sng" strike="noStrike" cap="none">
                <a:solidFill>
                  <a:schemeClr val="hlink"/>
                </a:solidFill>
                <a:latin typeface="Arial"/>
                <a:ea typeface="Arial"/>
                <a:cs typeface="Arial"/>
                <a:sym typeface="Arial"/>
                <a:hlinkClick r:id="rId3"/>
              </a:rPr>
              <a:t>  </a:t>
            </a:r>
            <a:r>
              <a:rPr lang="en-US" sz="1900" b="0" i="0" u="none" strike="noStrike" cap="none">
                <a:solidFill>
                  <a:schemeClr val="dk1"/>
                </a:solidFill>
                <a:latin typeface="Arial"/>
                <a:ea typeface="Arial"/>
                <a:cs typeface="Arial"/>
                <a:sym typeface="Arial"/>
              </a:rPr>
              <a:t> </a:t>
            </a:r>
            <a:r>
              <a:rPr lang="en-US" sz="1800" b="0" i="0" u="none" strike="noStrike" cap="none">
                <a:solidFill>
                  <a:schemeClr val="dk1"/>
                </a:solidFill>
                <a:latin typeface="Arial"/>
                <a:ea typeface="Arial"/>
                <a:cs typeface="Arial"/>
                <a:sym typeface="Arial"/>
              </a:rPr>
              <a:t>   </a:t>
            </a:r>
            <a:endParaRPr/>
          </a:p>
        </p:txBody>
      </p:sp>
      <p:sp>
        <p:nvSpPr>
          <p:cNvPr id="262" name="Google Shape;262;p39" descr="Image result for sad youth">
            <a:hlinkClick r:id="rId3"/>
          </p:cNvPr>
          <p:cNvSpPr/>
          <p:nvPr/>
        </p:nvSpPr>
        <p:spPr>
          <a:xfrm>
            <a:off x="155575" y="-280988"/>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63" name="Google Shape;263;p39"/>
          <p:cNvPicPr preferRelativeResize="0"/>
          <p:nvPr/>
        </p:nvPicPr>
        <p:blipFill rotWithShape="1">
          <a:blip r:embed="rId4">
            <a:alphaModFix/>
          </a:blip>
          <a:srcRect/>
          <a:stretch/>
        </p:blipFill>
        <p:spPr>
          <a:xfrm>
            <a:off x="1892060" y="2866845"/>
            <a:ext cx="4991776" cy="280511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0"/>
          <p:cNvSpPr txBox="1">
            <a:spLocks noGrp="1"/>
          </p:cNvSpPr>
          <p:nvPr>
            <p:ph type="body" idx="1"/>
          </p:nvPr>
        </p:nvSpPr>
        <p:spPr>
          <a:xfrm>
            <a:off x="457200" y="1295400"/>
            <a:ext cx="8229600" cy="4830763"/>
          </a:xfrm>
          <a:prstGeom prst="rect">
            <a:avLst/>
          </a:prstGeom>
          <a:noFill/>
          <a:ln>
            <a:noFill/>
          </a:ln>
        </p:spPr>
        <p:txBody>
          <a:bodyPr spcFirstLastPara="1" wrap="square" lIns="91425" tIns="45700" rIns="91425" bIns="45700" anchor="t" anchorCtr="0">
            <a:noAutofit/>
          </a:bodyPr>
          <a:lstStyle/>
          <a:p>
            <a:pPr marL="233363" lvl="0" indent="-233363" algn="l" rtl="0">
              <a:spcBef>
                <a:spcPts val="0"/>
              </a:spcBef>
              <a:spcAft>
                <a:spcPts val="0"/>
              </a:spcAft>
              <a:buSzPts val="2200"/>
              <a:buChar char="•"/>
            </a:pPr>
            <a:r>
              <a:rPr lang="en-US" sz="2200">
                <a:latin typeface="Calibri"/>
                <a:ea typeface="Calibri"/>
                <a:cs typeface="Calibri"/>
                <a:sym typeface="Calibri"/>
              </a:rPr>
              <a:t>Runs away from home or placement</a:t>
            </a:r>
            <a:endParaRPr/>
          </a:p>
          <a:p>
            <a:pPr marL="233363" lvl="0" indent="-233363" algn="l" rtl="0">
              <a:spcBef>
                <a:spcPts val="440"/>
              </a:spcBef>
              <a:spcAft>
                <a:spcPts val="0"/>
              </a:spcAft>
              <a:buSzPts val="2200"/>
              <a:buChar char="•"/>
            </a:pPr>
            <a:r>
              <a:rPr lang="en-US" sz="2200">
                <a:latin typeface="Calibri"/>
                <a:ea typeface="Calibri"/>
                <a:cs typeface="Calibri"/>
                <a:sym typeface="Calibri"/>
              </a:rPr>
              <a:t>Uses drugs or alcohol</a:t>
            </a:r>
            <a:endParaRPr/>
          </a:p>
          <a:p>
            <a:pPr marL="233363" lvl="0" indent="-233363" algn="l" rtl="0">
              <a:spcBef>
                <a:spcPts val="440"/>
              </a:spcBef>
              <a:spcAft>
                <a:spcPts val="0"/>
              </a:spcAft>
              <a:buSzPts val="2200"/>
              <a:buChar char="•"/>
            </a:pPr>
            <a:r>
              <a:rPr lang="en-US" sz="2200">
                <a:latin typeface="Calibri"/>
                <a:ea typeface="Calibri"/>
                <a:cs typeface="Calibri"/>
                <a:sym typeface="Calibri"/>
              </a:rPr>
              <a:t>Basic needs are not met</a:t>
            </a:r>
            <a:endParaRPr/>
          </a:p>
          <a:p>
            <a:pPr marL="233363" lvl="0" indent="-233363" algn="l" rtl="0">
              <a:spcBef>
                <a:spcPts val="440"/>
              </a:spcBef>
              <a:spcAft>
                <a:spcPts val="0"/>
              </a:spcAft>
              <a:buSzPts val="2200"/>
              <a:buChar char="•"/>
            </a:pPr>
            <a:r>
              <a:rPr lang="en-US" sz="2200">
                <a:latin typeface="Calibri"/>
                <a:ea typeface="Calibri"/>
                <a:cs typeface="Calibri"/>
                <a:sym typeface="Calibri"/>
              </a:rPr>
              <a:t>In foster care/CPS system</a:t>
            </a:r>
            <a:endParaRPr/>
          </a:p>
          <a:p>
            <a:pPr marL="233363" lvl="0" indent="-233363" algn="l" rtl="0">
              <a:spcBef>
                <a:spcPts val="440"/>
              </a:spcBef>
              <a:spcAft>
                <a:spcPts val="0"/>
              </a:spcAft>
              <a:buSzPts val="2200"/>
              <a:buChar char="•"/>
            </a:pPr>
            <a:r>
              <a:rPr lang="en-US" sz="2200">
                <a:latin typeface="Calibri"/>
                <a:ea typeface="Calibri"/>
                <a:cs typeface="Calibri"/>
                <a:sym typeface="Calibri"/>
              </a:rPr>
              <a:t>History of sexual abuse</a:t>
            </a:r>
            <a:endParaRPr/>
          </a:p>
          <a:p>
            <a:pPr marL="233363" lvl="0" indent="-233363" algn="l" rtl="0">
              <a:spcBef>
                <a:spcPts val="440"/>
              </a:spcBef>
              <a:spcAft>
                <a:spcPts val="0"/>
              </a:spcAft>
              <a:buSzPts val="2200"/>
              <a:buChar char="•"/>
            </a:pPr>
            <a:r>
              <a:rPr lang="en-US" sz="2200">
                <a:latin typeface="Calibri"/>
                <a:ea typeface="Calibri"/>
                <a:cs typeface="Calibri"/>
                <a:sym typeface="Calibri"/>
              </a:rPr>
              <a:t>Low self-esteem</a:t>
            </a:r>
            <a:endParaRPr/>
          </a:p>
          <a:p>
            <a:pPr marL="233363" lvl="0" indent="-233363" algn="l" rtl="0">
              <a:spcBef>
                <a:spcPts val="440"/>
              </a:spcBef>
              <a:spcAft>
                <a:spcPts val="0"/>
              </a:spcAft>
              <a:buSzPts val="2200"/>
              <a:buChar char="•"/>
            </a:pPr>
            <a:r>
              <a:rPr lang="en-US" sz="2200">
                <a:latin typeface="Calibri"/>
                <a:ea typeface="Calibri"/>
                <a:cs typeface="Calibri"/>
                <a:sym typeface="Calibri"/>
              </a:rPr>
              <a:t>Unaddressed trauma</a:t>
            </a:r>
            <a:endParaRPr/>
          </a:p>
          <a:p>
            <a:pPr marL="233363" lvl="0" indent="-233363" algn="l" rtl="0">
              <a:spcBef>
                <a:spcPts val="440"/>
              </a:spcBef>
              <a:spcAft>
                <a:spcPts val="0"/>
              </a:spcAft>
              <a:buSzPts val="2200"/>
              <a:buChar char="•"/>
            </a:pPr>
            <a:r>
              <a:rPr lang="en-US" sz="2200">
                <a:latin typeface="Calibri"/>
                <a:ea typeface="Calibri"/>
                <a:cs typeface="Calibri"/>
                <a:sym typeface="Calibri"/>
              </a:rPr>
              <a:t>Developmental or learning delays/disabilities</a:t>
            </a:r>
            <a:endParaRPr/>
          </a:p>
          <a:p>
            <a:pPr marL="233363" lvl="0" indent="-233363" algn="l" rtl="0">
              <a:spcBef>
                <a:spcPts val="440"/>
              </a:spcBef>
              <a:spcAft>
                <a:spcPts val="0"/>
              </a:spcAft>
              <a:buSzPts val="2200"/>
              <a:buChar char="•"/>
            </a:pPr>
            <a:r>
              <a:rPr lang="en-US" sz="2200">
                <a:latin typeface="Calibri"/>
                <a:ea typeface="Calibri"/>
                <a:cs typeface="Calibri"/>
                <a:sym typeface="Calibri"/>
              </a:rPr>
              <a:t>Mental health issues</a:t>
            </a:r>
            <a:endParaRPr/>
          </a:p>
          <a:p>
            <a:pPr marL="233363" lvl="0" indent="-233363" algn="l" rtl="0">
              <a:spcBef>
                <a:spcPts val="440"/>
              </a:spcBef>
              <a:spcAft>
                <a:spcPts val="0"/>
              </a:spcAft>
              <a:buSzPts val="2200"/>
              <a:buChar char="•"/>
            </a:pPr>
            <a:r>
              <a:rPr lang="en-US" sz="2200">
                <a:latin typeface="Calibri"/>
                <a:ea typeface="Calibri"/>
                <a:cs typeface="Calibri"/>
                <a:sym typeface="Calibri"/>
              </a:rPr>
              <a:t>Identifies as LGBTQ+</a:t>
            </a:r>
            <a:endParaRPr/>
          </a:p>
          <a:p>
            <a:pPr marL="233362" lvl="0" indent="-233362" algn="l" rtl="0">
              <a:spcBef>
                <a:spcPts val="440"/>
              </a:spcBef>
              <a:spcAft>
                <a:spcPts val="0"/>
              </a:spcAft>
              <a:buSzPts val="2200"/>
              <a:buChar char="•"/>
            </a:pPr>
            <a:r>
              <a:rPr lang="en-US" sz="2200">
                <a:latin typeface="Calibri"/>
                <a:ea typeface="Calibri"/>
                <a:cs typeface="Calibri"/>
                <a:sym typeface="Calibri"/>
              </a:rPr>
              <a:t>Spends a lot of time alone</a:t>
            </a:r>
            <a:endParaRPr sz="2200">
              <a:latin typeface="Calibri"/>
              <a:ea typeface="Calibri"/>
              <a:cs typeface="Calibri"/>
              <a:sym typeface="Calibri"/>
            </a:endParaRPr>
          </a:p>
          <a:p>
            <a:pPr marL="233363" lvl="0" indent="-233363" algn="l" rtl="0">
              <a:spcBef>
                <a:spcPts val="440"/>
              </a:spcBef>
              <a:spcAft>
                <a:spcPts val="0"/>
              </a:spcAft>
              <a:buSzPts val="2200"/>
              <a:buFont typeface="Calibri"/>
              <a:buChar char="•"/>
            </a:pPr>
            <a:r>
              <a:rPr lang="en-US" sz="2200">
                <a:latin typeface="Calibri"/>
                <a:ea typeface="Calibri"/>
                <a:cs typeface="Calibri"/>
                <a:sym typeface="Calibri"/>
              </a:rPr>
              <a:t>Undocumented</a:t>
            </a:r>
            <a:endParaRPr sz="2200">
              <a:latin typeface="Calibri"/>
              <a:ea typeface="Calibri"/>
              <a:cs typeface="Calibri"/>
              <a:sym typeface="Calibri"/>
            </a:endParaRPr>
          </a:p>
        </p:txBody>
      </p:sp>
      <p:sp>
        <p:nvSpPr>
          <p:cNvPr id="270" name="Google Shape;270;p40"/>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b="0" dirty="0">
                <a:latin typeface="Calibri"/>
                <a:ea typeface="Calibri"/>
                <a:cs typeface="Calibri"/>
                <a:sym typeface="Calibri"/>
              </a:rPr>
              <a:t>CSEY and Risk Factors</a:t>
            </a:r>
            <a:endParaRPr b="0" dirty="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1"/>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200"/>
              <a:buFont typeface="Calibri"/>
              <a:buNone/>
            </a:pPr>
            <a:r>
              <a:rPr lang="en-US" sz="3200" b="0">
                <a:latin typeface="Calibri"/>
                <a:ea typeface="Calibri"/>
                <a:cs typeface="Calibri"/>
                <a:sym typeface="Calibri"/>
              </a:rPr>
              <a:t>Looking at Sex Trafficking Through the Social-Ecological Model</a:t>
            </a:r>
            <a:endParaRPr sz="3200" b="0">
              <a:latin typeface="Calibri"/>
              <a:ea typeface="Calibri"/>
              <a:cs typeface="Calibri"/>
              <a:sym typeface="Calibri"/>
            </a:endParaRPr>
          </a:p>
        </p:txBody>
      </p:sp>
      <p:pic>
        <p:nvPicPr>
          <p:cNvPr id="277" name="Google Shape;277;p41"/>
          <p:cNvPicPr preferRelativeResize="0"/>
          <p:nvPr/>
        </p:nvPicPr>
        <p:blipFill>
          <a:blip r:embed="rId3">
            <a:alphaModFix/>
          </a:blip>
          <a:stretch>
            <a:fillRect/>
          </a:stretch>
        </p:blipFill>
        <p:spPr>
          <a:xfrm>
            <a:off x="152400" y="1453550"/>
            <a:ext cx="8839202" cy="48092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Google Shape;283;p42"/>
          <p:cNvPicPr preferRelativeResize="0"/>
          <p:nvPr/>
        </p:nvPicPr>
        <p:blipFill>
          <a:blip r:embed="rId3">
            <a:alphaModFix/>
          </a:blip>
          <a:stretch>
            <a:fillRect/>
          </a:stretch>
        </p:blipFill>
        <p:spPr>
          <a:xfrm>
            <a:off x="152400" y="152400"/>
            <a:ext cx="8839202" cy="61103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3"/>
          <p:cNvSpPr txBox="1">
            <a:spLocks noGrp="1"/>
          </p:cNvSpPr>
          <p:nvPr>
            <p:ph type="body" idx="1"/>
          </p:nvPr>
        </p:nvSpPr>
        <p:spPr>
          <a:xfrm>
            <a:off x="457200" y="1295400"/>
            <a:ext cx="8229600" cy="4830763"/>
          </a:xfrm>
          <a:prstGeom prst="rect">
            <a:avLst/>
          </a:prstGeom>
          <a:noFill/>
          <a:ln>
            <a:noFill/>
          </a:ln>
        </p:spPr>
        <p:txBody>
          <a:bodyPr spcFirstLastPara="1" wrap="square" lIns="91425" tIns="45700" rIns="91425" bIns="45700" anchor="t" anchorCtr="0">
            <a:noAutofit/>
          </a:bodyPr>
          <a:lstStyle/>
          <a:p>
            <a:pPr marL="233363" lvl="0" indent="-233363" algn="l" rtl="0">
              <a:spcBef>
                <a:spcPts val="0"/>
              </a:spcBef>
              <a:spcAft>
                <a:spcPts val="0"/>
              </a:spcAft>
              <a:buSzPts val="1800"/>
              <a:buChar char="•"/>
            </a:pPr>
            <a:r>
              <a:rPr lang="en-US" sz="1800" b="1" u="sng">
                <a:latin typeface="Calibri"/>
                <a:ea typeface="Calibri"/>
                <a:cs typeface="Calibri"/>
                <a:sym typeface="Calibri"/>
              </a:rPr>
              <a:t>Individual: </a:t>
            </a:r>
            <a:endParaRPr/>
          </a:p>
          <a:p>
            <a:pPr marL="517525" lvl="1" indent="-284163" algn="l" rtl="0">
              <a:spcBef>
                <a:spcPts val="280"/>
              </a:spcBef>
              <a:spcAft>
                <a:spcPts val="0"/>
              </a:spcAft>
              <a:buSzPts val="1400"/>
              <a:buChar char="–"/>
            </a:pPr>
            <a:r>
              <a:rPr lang="en-US" sz="1400">
                <a:solidFill>
                  <a:srgbClr val="000000"/>
                </a:solidFill>
                <a:latin typeface="Calibri"/>
                <a:ea typeface="Calibri"/>
                <a:cs typeface="Calibri"/>
                <a:sym typeface="Calibri"/>
              </a:rPr>
              <a:t>Biological and personal history factors that increase the likelihood of becoming a victim or perpetrator of violence. Some of these factors are age, education, income, substance use, or history of abuse. (</a:t>
            </a:r>
            <a:r>
              <a:rPr lang="en-US" sz="1400" b="1">
                <a:solidFill>
                  <a:srgbClr val="FF0000"/>
                </a:solidFill>
                <a:latin typeface="Calibri"/>
                <a:ea typeface="Calibri"/>
                <a:cs typeface="Calibri"/>
                <a:sym typeface="Calibri"/>
              </a:rPr>
              <a:t>Risk Factors</a:t>
            </a:r>
            <a:r>
              <a:rPr lang="en-US" sz="1400">
                <a:solidFill>
                  <a:srgbClr val="000000"/>
                </a:solidFill>
                <a:latin typeface="Calibri"/>
                <a:ea typeface="Calibri"/>
                <a:cs typeface="Calibri"/>
                <a:sym typeface="Calibri"/>
              </a:rPr>
              <a:t>)</a:t>
            </a:r>
            <a:endParaRPr/>
          </a:p>
          <a:p>
            <a:pPr marL="233363" lvl="0" indent="-233363" algn="l" rtl="0">
              <a:spcBef>
                <a:spcPts val="360"/>
              </a:spcBef>
              <a:spcAft>
                <a:spcPts val="0"/>
              </a:spcAft>
              <a:buSzPts val="1800"/>
              <a:buChar char="•"/>
            </a:pPr>
            <a:r>
              <a:rPr lang="en-US" sz="1800" b="1" u="sng">
                <a:solidFill>
                  <a:srgbClr val="000000"/>
                </a:solidFill>
                <a:latin typeface="Calibri"/>
                <a:ea typeface="Calibri"/>
                <a:cs typeface="Calibri"/>
                <a:sym typeface="Calibri"/>
              </a:rPr>
              <a:t>Relationship: </a:t>
            </a:r>
            <a:endParaRPr/>
          </a:p>
          <a:p>
            <a:pPr marL="517525" lvl="1" indent="-284163" algn="l" rtl="0">
              <a:spcBef>
                <a:spcPts val="280"/>
              </a:spcBef>
              <a:spcAft>
                <a:spcPts val="0"/>
              </a:spcAft>
              <a:buSzPts val="1400"/>
              <a:buChar char="–"/>
            </a:pPr>
            <a:r>
              <a:rPr lang="en-US" sz="1400">
                <a:solidFill>
                  <a:srgbClr val="000000"/>
                </a:solidFill>
                <a:latin typeface="Calibri"/>
                <a:ea typeface="Calibri"/>
                <a:cs typeface="Calibri"/>
                <a:sym typeface="Calibri"/>
              </a:rPr>
              <a:t>Close relationships that may increase the risk of experiencing violence as a victim or perpetrator. A person’s closest social circle-peers, partners and family members-influences their behavior and contributes to their experience. (</a:t>
            </a:r>
            <a:r>
              <a:rPr lang="en-US" sz="1400" b="1">
                <a:solidFill>
                  <a:srgbClr val="FF0000"/>
                </a:solidFill>
                <a:latin typeface="Calibri"/>
                <a:ea typeface="Calibri"/>
                <a:cs typeface="Calibri"/>
                <a:sym typeface="Calibri"/>
              </a:rPr>
              <a:t>family of origin, foster families, CASA advocates, case workers, therapists, etc</a:t>
            </a:r>
            <a:r>
              <a:rPr lang="en-US" sz="1400">
                <a:solidFill>
                  <a:srgbClr val="FF0000"/>
                </a:solidFill>
                <a:latin typeface="Calibri"/>
                <a:ea typeface="Calibri"/>
                <a:cs typeface="Calibri"/>
                <a:sym typeface="Calibri"/>
              </a:rPr>
              <a:t>.</a:t>
            </a:r>
            <a:r>
              <a:rPr lang="en-US" sz="1400">
                <a:latin typeface="Calibri"/>
                <a:ea typeface="Calibri"/>
                <a:cs typeface="Calibri"/>
                <a:sym typeface="Calibri"/>
              </a:rPr>
              <a:t>)</a:t>
            </a:r>
            <a:endParaRPr/>
          </a:p>
          <a:p>
            <a:pPr marL="233363" lvl="0" indent="-233363" algn="l" rtl="0">
              <a:spcBef>
                <a:spcPts val="360"/>
              </a:spcBef>
              <a:spcAft>
                <a:spcPts val="0"/>
              </a:spcAft>
              <a:buSzPts val="1800"/>
              <a:buChar char="•"/>
            </a:pPr>
            <a:r>
              <a:rPr lang="en-US" sz="1800" b="1" u="sng">
                <a:solidFill>
                  <a:srgbClr val="000000"/>
                </a:solidFill>
                <a:latin typeface="Calibri"/>
                <a:ea typeface="Calibri"/>
                <a:cs typeface="Calibri"/>
                <a:sym typeface="Calibri"/>
              </a:rPr>
              <a:t>Community: </a:t>
            </a:r>
            <a:endParaRPr/>
          </a:p>
          <a:p>
            <a:pPr marL="517525" lvl="1" indent="-284163" algn="l" rtl="0">
              <a:spcBef>
                <a:spcPts val="280"/>
              </a:spcBef>
              <a:spcAft>
                <a:spcPts val="0"/>
              </a:spcAft>
              <a:buSzPts val="1400"/>
              <a:buChar char="–"/>
            </a:pPr>
            <a:r>
              <a:rPr lang="en-US" sz="1400">
                <a:solidFill>
                  <a:srgbClr val="000000"/>
                </a:solidFill>
                <a:latin typeface="Calibri"/>
                <a:ea typeface="Calibri"/>
                <a:cs typeface="Calibri"/>
                <a:sym typeface="Calibri"/>
              </a:rPr>
              <a:t>Settings, such as schools, workplaces, and neighborhoods, in which social relationships occur and seeks to identify the characteristics of these settings that are associated with becoming victims or perpetrators of violence. (</a:t>
            </a:r>
            <a:r>
              <a:rPr lang="en-US" sz="1400" b="1">
                <a:solidFill>
                  <a:srgbClr val="FF0000"/>
                </a:solidFill>
                <a:latin typeface="Calibri"/>
                <a:ea typeface="Calibri"/>
                <a:cs typeface="Calibri"/>
                <a:sym typeface="Calibri"/>
              </a:rPr>
              <a:t>the child welfare system itself, courts, foster care system, etc</a:t>
            </a:r>
            <a:r>
              <a:rPr lang="en-US" sz="1400">
                <a:solidFill>
                  <a:srgbClr val="FF0000"/>
                </a:solidFill>
                <a:latin typeface="Calibri"/>
                <a:ea typeface="Calibri"/>
                <a:cs typeface="Calibri"/>
                <a:sym typeface="Calibri"/>
              </a:rPr>
              <a:t>.</a:t>
            </a:r>
            <a:r>
              <a:rPr lang="en-US" sz="1400">
                <a:latin typeface="Calibri"/>
                <a:ea typeface="Calibri"/>
                <a:cs typeface="Calibri"/>
                <a:sym typeface="Calibri"/>
              </a:rPr>
              <a:t>)</a:t>
            </a:r>
            <a:endParaRPr/>
          </a:p>
          <a:p>
            <a:pPr marL="233363" lvl="0" indent="-233363" algn="l" rtl="0">
              <a:spcBef>
                <a:spcPts val="360"/>
              </a:spcBef>
              <a:spcAft>
                <a:spcPts val="0"/>
              </a:spcAft>
              <a:buSzPts val="1800"/>
              <a:buChar char="•"/>
            </a:pPr>
            <a:r>
              <a:rPr lang="en-US" sz="1800" b="1" u="sng">
                <a:solidFill>
                  <a:srgbClr val="000000"/>
                </a:solidFill>
                <a:latin typeface="Calibri"/>
                <a:ea typeface="Calibri"/>
                <a:cs typeface="Calibri"/>
                <a:sym typeface="Calibri"/>
              </a:rPr>
              <a:t>Societal</a:t>
            </a:r>
            <a:r>
              <a:rPr lang="en-US" sz="1800">
                <a:solidFill>
                  <a:srgbClr val="000000"/>
                </a:solidFill>
                <a:latin typeface="Calibri"/>
                <a:ea typeface="Calibri"/>
                <a:cs typeface="Calibri"/>
                <a:sym typeface="Calibri"/>
              </a:rPr>
              <a:t>: </a:t>
            </a:r>
            <a:endParaRPr/>
          </a:p>
          <a:p>
            <a:pPr marL="517525" lvl="1" indent="-284163" algn="l" rtl="0">
              <a:spcBef>
                <a:spcPts val="280"/>
              </a:spcBef>
              <a:spcAft>
                <a:spcPts val="0"/>
              </a:spcAft>
              <a:buSzPts val="1400"/>
              <a:buChar char="–"/>
            </a:pPr>
            <a:r>
              <a:rPr lang="en-US" sz="1400">
                <a:solidFill>
                  <a:srgbClr val="000000"/>
                </a:solidFill>
                <a:latin typeface="Calibri"/>
                <a:ea typeface="Calibri"/>
                <a:cs typeface="Calibri"/>
                <a:sym typeface="Calibri"/>
              </a:rPr>
              <a:t>Broad societal factors that help create a climate in which violence is encouraged or inhibited. These factors include social and cultural norms that support violence as an acceptable way to resolve conflicts. Other large societal factors include the health, economic, educational and social policies that help to maintain economic or social inequalities between groups in society.  (</a:t>
            </a:r>
            <a:r>
              <a:rPr lang="en-US" sz="1400" b="1">
                <a:solidFill>
                  <a:srgbClr val="FF0000"/>
                </a:solidFill>
                <a:latin typeface="Calibri"/>
                <a:ea typeface="Calibri"/>
                <a:cs typeface="Calibri"/>
                <a:sym typeface="Calibri"/>
              </a:rPr>
              <a:t>Social norms and values, Texas Family Codes, CPS policies, Juvenile Law, stigma of being in foster care, stigma of being a “victim”</a:t>
            </a:r>
            <a:r>
              <a:rPr lang="en-US" sz="1400" b="1">
                <a:latin typeface="Calibri"/>
                <a:ea typeface="Calibri"/>
                <a:cs typeface="Calibri"/>
                <a:sym typeface="Calibri"/>
              </a:rPr>
              <a:t>)</a:t>
            </a:r>
            <a:endParaRPr sz="1400" b="1">
              <a:latin typeface="Calibri"/>
              <a:ea typeface="Calibri"/>
              <a:cs typeface="Calibri"/>
              <a:sym typeface="Calibri"/>
            </a:endParaRPr>
          </a:p>
        </p:txBody>
      </p:sp>
      <p:sp>
        <p:nvSpPr>
          <p:cNvPr id="290" name="Google Shape;290;p43"/>
          <p:cNvSpPr txBox="1">
            <a:spLocks noGrp="1"/>
          </p:cNvSpPr>
          <p:nvPr>
            <p:ph type="title"/>
          </p:nvPr>
        </p:nvSpPr>
        <p:spPr>
          <a:xfrm>
            <a:off x="457200" y="152400"/>
            <a:ext cx="7848600" cy="753300"/>
          </a:xfrm>
          <a:prstGeom prst="rect">
            <a:avLst/>
          </a:prstGeom>
          <a:noFill/>
          <a:ln>
            <a:noFill/>
          </a:ln>
        </p:spPr>
        <p:txBody>
          <a:bodyPr spcFirstLastPara="1" wrap="square" lIns="91425" tIns="45700" rIns="91425" bIns="45700" anchor="ctr" anchorCtr="0">
            <a:noAutofit/>
          </a:bodyPr>
          <a:lstStyle/>
          <a:p>
            <a:r>
              <a:rPr lang="en-US" b="0" dirty="0">
                <a:latin typeface="Calibri"/>
                <a:ea typeface="Calibri"/>
                <a:cs typeface="Calibri"/>
                <a:sym typeface="Calibri"/>
              </a:rPr>
              <a:t>The Social-Ecological Model and Youth in Foster Care</a:t>
            </a:r>
            <a:endParaRPr b="0" dirty="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233363" lvl="0" indent="-55563" algn="l" rtl="0">
              <a:spcBef>
                <a:spcPts val="0"/>
              </a:spcBef>
              <a:spcAft>
                <a:spcPts val="0"/>
              </a:spcAft>
              <a:buSzPts val="2800"/>
              <a:buNone/>
            </a:pPr>
            <a:endParaRPr>
              <a:latin typeface="Calibri"/>
              <a:ea typeface="Calibri"/>
              <a:cs typeface="Calibri"/>
              <a:sym typeface="Calibri"/>
            </a:endParaRPr>
          </a:p>
          <a:p>
            <a:pPr marL="233362" lvl="0" indent="-233362" algn="l" rtl="0">
              <a:spcBef>
                <a:spcPts val="560"/>
              </a:spcBef>
              <a:spcAft>
                <a:spcPts val="0"/>
              </a:spcAft>
              <a:buSzPts val="2800"/>
              <a:buChar char="•"/>
            </a:pPr>
            <a:r>
              <a:rPr lang="en-US">
                <a:latin typeface="Calibri"/>
                <a:ea typeface="Calibri"/>
                <a:cs typeface="Calibri"/>
                <a:sym typeface="Calibri"/>
              </a:rPr>
              <a:t>Introduce yourself!</a:t>
            </a:r>
            <a:endParaRPr>
              <a:latin typeface="Calibri"/>
              <a:ea typeface="Calibri"/>
              <a:cs typeface="Calibri"/>
              <a:sym typeface="Calibri"/>
            </a:endParaRPr>
          </a:p>
          <a:p>
            <a:pPr marL="517525" lvl="1" indent="-284162" algn="l" rtl="0">
              <a:spcBef>
                <a:spcPts val="560"/>
              </a:spcBef>
              <a:spcAft>
                <a:spcPts val="0"/>
              </a:spcAft>
              <a:buSzPts val="1800"/>
              <a:buFont typeface="Calibri"/>
              <a:buChar char="–"/>
            </a:pPr>
            <a:r>
              <a:rPr lang="en-US">
                <a:latin typeface="Calibri"/>
                <a:ea typeface="Calibri"/>
                <a:cs typeface="Calibri"/>
                <a:sym typeface="Calibri"/>
              </a:rPr>
              <a:t>What program are you representing?</a:t>
            </a:r>
            <a:endParaRPr>
              <a:latin typeface="Calibri"/>
              <a:ea typeface="Calibri"/>
              <a:cs typeface="Calibri"/>
              <a:sym typeface="Calibri"/>
            </a:endParaRPr>
          </a:p>
          <a:p>
            <a:pPr marL="517525" lvl="1" indent="-284162" algn="l" rtl="0">
              <a:spcBef>
                <a:spcPts val="560"/>
              </a:spcBef>
              <a:spcAft>
                <a:spcPts val="0"/>
              </a:spcAft>
              <a:buSzPts val="1800"/>
              <a:buFont typeface="Calibri"/>
              <a:buChar char="–"/>
            </a:pPr>
            <a:r>
              <a:rPr lang="en-US">
                <a:latin typeface="Calibri"/>
                <a:ea typeface="Calibri"/>
                <a:cs typeface="Calibri"/>
                <a:sym typeface="Calibri"/>
              </a:rPr>
              <a:t>How long have you been affiliated with CASA?</a:t>
            </a:r>
            <a:endParaRPr>
              <a:latin typeface="Calibri"/>
              <a:ea typeface="Calibri"/>
              <a:cs typeface="Calibri"/>
              <a:sym typeface="Calibri"/>
            </a:endParaRPr>
          </a:p>
          <a:p>
            <a:pPr marL="517525" lvl="1" indent="-284162" algn="l" rtl="0">
              <a:spcBef>
                <a:spcPts val="560"/>
              </a:spcBef>
              <a:spcAft>
                <a:spcPts val="0"/>
              </a:spcAft>
              <a:buSzPts val="1800"/>
              <a:buFont typeface="Calibri"/>
              <a:buChar char="–"/>
            </a:pPr>
            <a:r>
              <a:rPr lang="en-US">
                <a:latin typeface="Calibri"/>
                <a:ea typeface="Calibri"/>
                <a:cs typeface="Calibri"/>
                <a:sym typeface="Calibri"/>
              </a:rPr>
              <a:t>What is your favorite dessert?</a:t>
            </a:r>
            <a:endParaRPr>
              <a:latin typeface="Calibri"/>
              <a:ea typeface="Calibri"/>
              <a:cs typeface="Calibri"/>
              <a:sym typeface="Calibri"/>
            </a:endParaRPr>
          </a:p>
          <a:p>
            <a:pPr marL="517525" lvl="1" indent="-131763" algn="l" rtl="0">
              <a:spcBef>
                <a:spcPts val="480"/>
              </a:spcBef>
              <a:spcAft>
                <a:spcPts val="0"/>
              </a:spcAft>
              <a:buSzPts val="2400"/>
              <a:buNone/>
            </a:pPr>
            <a:endParaRPr>
              <a:latin typeface="Calibri"/>
              <a:ea typeface="Calibri"/>
              <a:cs typeface="Calibri"/>
              <a:sym typeface="Calibri"/>
            </a:endParaRPr>
          </a:p>
        </p:txBody>
      </p:sp>
      <p:sp>
        <p:nvSpPr>
          <p:cNvPr id="81" name="Google Shape;81;p16"/>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b="0" dirty="0">
                <a:latin typeface="Calibri"/>
                <a:ea typeface="Calibri"/>
                <a:cs typeface="Calibri"/>
                <a:sym typeface="Calibri"/>
              </a:rPr>
              <a:t>Introductions</a:t>
            </a:r>
            <a:endParaRPr b="0" dirty="0">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233363" lvl="0" indent="-55563" algn="l" rtl="0">
              <a:spcBef>
                <a:spcPts val="0"/>
              </a:spcBef>
              <a:spcAft>
                <a:spcPts val="0"/>
              </a:spcAft>
              <a:buSzPts val="2800"/>
              <a:buNone/>
            </a:pPr>
            <a:endParaRPr b="1">
              <a:latin typeface="Calibri"/>
              <a:ea typeface="Calibri"/>
              <a:cs typeface="Calibri"/>
              <a:sym typeface="Calibri"/>
            </a:endParaRPr>
          </a:p>
          <a:p>
            <a:pPr marL="0" lvl="0" indent="0" algn="l" rtl="0">
              <a:spcBef>
                <a:spcPts val="560"/>
              </a:spcBef>
              <a:spcAft>
                <a:spcPts val="0"/>
              </a:spcAft>
              <a:buSzPts val="2800"/>
              <a:buNone/>
            </a:pPr>
            <a:endParaRPr b="1">
              <a:latin typeface="Calibri"/>
              <a:ea typeface="Calibri"/>
              <a:cs typeface="Calibri"/>
              <a:sym typeface="Calibri"/>
            </a:endParaRPr>
          </a:p>
          <a:p>
            <a:pPr marL="233045" lvl="0" indent="-233045" algn="l" rtl="0">
              <a:spcBef>
                <a:spcPts val="560"/>
              </a:spcBef>
              <a:spcAft>
                <a:spcPts val="0"/>
              </a:spcAft>
              <a:buSzPts val="2800"/>
              <a:buChar char="•"/>
            </a:pPr>
            <a:r>
              <a:rPr lang="en-US" dirty="0">
                <a:latin typeface="Calibri"/>
                <a:ea typeface="Calibri"/>
                <a:cs typeface="Calibri"/>
                <a:sym typeface="Calibri"/>
              </a:rPr>
              <a:t>In your small group/room, complete the worksheet (handout: Voices All Around) on messaging as it relates to the social-ecological model.</a:t>
            </a:r>
            <a:endParaRPr dirty="0">
              <a:latin typeface="Calibri"/>
              <a:ea typeface="Calibri"/>
              <a:cs typeface="Calibri"/>
            </a:endParaRPr>
          </a:p>
          <a:p>
            <a:pPr marL="0" indent="0">
              <a:spcBef>
                <a:spcPts val="560"/>
              </a:spcBef>
              <a:buSzPts val="2800"/>
              <a:buNone/>
            </a:pPr>
            <a:r>
              <a:rPr lang="en-US" dirty="0"/>
              <a:t>   </a:t>
            </a:r>
            <a:endParaRPr/>
          </a:p>
        </p:txBody>
      </p:sp>
      <p:sp>
        <p:nvSpPr>
          <p:cNvPr id="297" name="Google Shape;297;p44"/>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b="0">
                <a:latin typeface="Calibri"/>
                <a:ea typeface="Calibri"/>
                <a:cs typeface="Calibri"/>
                <a:sym typeface="Calibri"/>
              </a:rPr>
              <a:t>Activity: Adapted Voices All Around </a:t>
            </a:r>
            <a:endParaRPr b="0" i="1">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233363" lvl="0" indent="-55563" algn="l" rtl="0">
              <a:spcBef>
                <a:spcPts val="0"/>
              </a:spcBef>
              <a:spcAft>
                <a:spcPts val="0"/>
              </a:spcAft>
              <a:buSzPts val="2800"/>
              <a:buNone/>
            </a:pPr>
            <a:endParaRPr/>
          </a:p>
          <a:p>
            <a:pPr marL="233045" indent="-233045">
              <a:spcBef>
                <a:spcPts val="560"/>
              </a:spcBef>
              <a:buSzPts val="2800"/>
            </a:pPr>
            <a:r>
              <a:rPr lang="en-US" dirty="0">
                <a:latin typeface="Calibri"/>
                <a:ea typeface="Calibri"/>
                <a:cs typeface="Calibri"/>
                <a:sym typeface="Calibri"/>
              </a:rPr>
              <a:t>What was this activity like for you? Discuss the differences in messaging for Julie and for children who grow up in healthy homes.</a:t>
            </a:r>
            <a:endParaRPr dirty="0"/>
          </a:p>
          <a:p>
            <a:pPr marL="0" lvl="0" indent="0" algn="l" rtl="0">
              <a:spcBef>
                <a:spcPts val="560"/>
              </a:spcBef>
              <a:spcAft>
                <a:spcPts val="0"/>
              </a:spcAft>
              <a:buSzPts val="2800"/>
              <a:buNone/>
            </a:pPr>
            <a:endParaRPr/>
          </a:p>
          <a:p>
            <a:pPr marL="233045" indent="-233045">
              <a:spcBef>
                <a:spcPts val="560"/>
              </a:spcBef>
              <a:buSzPts val="2800"/>
            </a:pPr>
            <a:r>
              <a:rPr lang="en-US" dirty="0">
                <a:latin typeface="Calibri"/>
                <a:ea typeface="Calibri"/>
                <a:cs typeface="Calibri"/>
                <a:sym typeface="Calibri"/>
              </a:rPr>
              <a:t>What level has the most significant impact on Julie? </a:t>
            </a:r>
            <a:endParaRPr dirty="0"/>
          </a:p>
          <a:p>
            <a:pPr marL="0" lvl="0" indent="0" algn="l" rtl="0">
              <a:spcBef>
                <a:spcPts val="560"/>
              </a:spcBef>
              <a:spcAft>
                <a:spcPts val="0"/>
              </a:spcAft>
              <a:buSzPts val="2800"/>
              <a:buNone/>
            </a:pPr>
            <a:endParaRPr>
              <a:latin typeface="Calibri"/>
              <a:ea typeface="Calibri"/>
              <a:cs typeface="Calibri"/>
              <a:sym typeface="Calibri"/>
            </a:endParaRPr>
          </a:p>
        </p:txBody>
      </p:sp>
      <p:sp>
        <p:nvSpPr>
          <p:cNvPr id="311" name="Google Shape;311;p46"/>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b="0">
                <a:latin typeface="Calibri"/>
                <a:ea typeface="Calibri"/>
                <a:cs typeface="Calibri"/>
                <a:sym typeface="Calibri"/>
              </a:rPr>
              <a:t>Reflection:</a:t>
            </a:r>
            <a:endParaRPr b="0">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47"/>
          <p:cNvPicPr preferRelativeResize="0">
            <a:picLocks noGrp="1"/>
          </p:cNvPicPr>
          <p:nvPr>
            <p:ph type="body" idx="1"/>
          </p:nvPr>
        </p:nvPicPr>
        <p:blipFill rotWithShape="1">
          <a:blip r:embed="rId3">
            <a:alphaModFix/>
          </a:blip>
          <a:srcRect/>
          <a:stretch/>
        </p:blipFill>
        <p:spPr>
          <a:xfrm>
            <a:off x="1770573" y="1932621"/>
            <a:ext cx="5229045" cy="3656552"/>
          </a:xfrm>
          <a:prstGeom prst="rect">
            <a:avLst/>
          </a:prstGeom>
          <a:noFill/>
          <a:ln>
            <a:noFill/>
          </a:ln>
        </p:spPr>
      </p:pic>
      <p:sp>
        <p:nvSpPr>
          <p:cNvPr id="318" name="Google Shape;318;p47"/>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r>
              <a:rPr lang="en-US" b="0" dirty="0">
                <a:latin typeface="Calibri"/>
                <a:ea typeface="Calibri"/>
                <a:cs typeface="Calibri"/>
                <a:sym typeface="Calibri"/>
              </a:rPr>
              <a:t>Give Me a Break!</a:t>
            </a:r>
            <a:endParaRPr b="0" dirty="0">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8"/>
          <p:cNvSpPr txBox="1">
            <a:spLocks noGrp="1"/>
          </p:cNvSpPr>
          <p:nvPr>
            <p:ph type="body" idx="1"/>
          </p:nvPr>
        </p:nvSpPr>
        <p:spPr>
          <a:xfrm>
            <a:off x="457200" y="1303900"/>
            <a:ext cx="8229600" cy="4822500"/>
          </a:xfrm>
          <a:prstGeom prst="rect">
            <a:avLst/>
          </a:prstGeom>
        </p:spPr>
        <p:txBody>
          <a:bodyPr spcFirstLastPara="1" wrap="square" lIns="91425" tIns="45700" rIns="91425" bIns="45700" anchor="t" anchorCtr="0">
            <a:noAutofit/>
          </a:bodyPr>
          <a:lstStyle/>
          <a:p>
            <a:pPr marL="0" lvl="0" indent="0" algn="l" rtl="0">
              <a:lnSpc>
                <a:spcPct val="115000"/>
              </a:lnSpc>
              <a:spcBef>
                <a:spcPts val="700"/>
              </a:spcBef>
              <a:spcAft>
                <a:spcPts val="0"/>
              </a:spcAft>
              <a:buClr>
                <a:schemeClr val="dk1"/>
              </a:buClr>
              <a:buSzPts val="1100"/>
              <a:buFont typeface="Arial"/>
              <a:buNone/>
            </a:pPr>
            <a:r>
              <a:rPr lang="en-US">
                <a:solidFill>
                  <a:srgbClr val="EE2E24"/>
                </a:solidFill>
                <a:latin typeface="Calibri"/>
                <a:ea typeface="Calibri"/>
                <a:cs typeface="Calibri"/>
                <a:sym typeface="Calibri"/>
              </a:rPr>
              <a:t>•</a:t>
            </a:r>
            <a:r>
              <a:rPr lang="en-US">
                <a:latin typeface="Calibri"/>
                <a:ea typeface="Calibri"/>
                <a:cs typeface="Calibri"/>
                <a:sym typeface="Calibri"/>
              </a:rPr>
              <a:t>Poverty</a:t>
            </a:r>
            <a:endParaRPr>
              <a:latin typeface="Calibri"/>
              <a:ea typeface="Calibri"/>
              <a:cs typeface="Calibri"/>
              <a:sym typeface="Calibri"/>
            </a:endParaRPr>
          </a:p>
          <a:p>
            <a:pPr marL="0" lvl="0" indent="0" algn="l" rtl="0">
              <a:lnSpc>
                <a:spcPct val="115000"/>
              </a:lnSpc>
              <a:spcBef>
                <a:spcPts val="700"/>
              </a:spcBef>
              <a:spcAft>
                <a:spcPts val="0"/>
              </a:spcAft>
              <a:buClr>
                <a:schemeClr val="dk1"/>
              </a:buClr>
              <a:buSzPts val="1100"/>
              <a:buFont typeface="Arial"/>
              <a:buNone/>
            </a:pPr>
            <a:r>
              <a:rPr lang="en-US">
                <a:solidFill>
                  <a:srgbClr val="EE2E24"/>
                </a:solidFill>
                <a:latin typeface="Calibri"/>
                <a:ea typeface="Calibri"/>
                <a:cs typeface="Calibri"/>
                <a:sym typeface="Calibri"/>
              </a:rPr>
              <a:t>•</a:t>
            </a:r>
            <a:r>
              <a:rPr lang="en-US">
                <a:latin typeface="Calibri"/>
                <a:ea typeface="Calibri"/>
                <a:cs typeface="Calibri"/>
                <a:sym typeface="Calibri"/>
              </a:rPr>
              <a:t>Global market</a:t>
            </a:r>
            <a:endParaRPr>
              <a:latin typeface="Calibri"/>
              <a:ea typeface="Calibri"/>
              <a:cs typeface="Calibri"/>
              <a:sym typeface="Calibri"/>
            </a:endParaRPr>
          </a:p>
          <a:p>
            <a:pPr marL="0" lvl="0" indent="0" algn="l" rtl="0">
              <a:lnSpc>
                <a:spcPct val="115000"/>
              </a:lnSpc>
              <a:spcBef>
                <a:spcPts val="700"/>
              </a:spcBef>
              <a:spcAft>
                <a:spcPts val="0"/>
              </a:spcAft>
              <a:buClr>
                <a:schemeClr val="dk1"/>
              </a:buClr>
              <a:buSzPts val="1100"/>
              <a:buFont typeface="Arial"/>
              <a:buNone/>
            </a:pPr>
            <a:r>
              <a:rPr lang="en-US">
                <a:solidFill>
                  <a:srgbClr val="EE2E24"/>
                </a:solidFill>
                <a:latin typeface="Calibri"/>
                <a:ea typeface="Calibri"/>
                <a:cs typeface="Calibri"/>
                <a:sym typeface="Calibri"/>
              </a:rPr>
              <a:t>•</a:t>
            </a:r>
            <a:r>
              <a:rPr lang="en-US">
                <a:latin typeface="Calibri"/>
                <a:ea typeface="Calibri"/>
                <a:cs typeface="Calibri"/>
                <a:sym typeface="Calibri"/>
              </a:rPr>
              <a:t>Disproportionate availability of resources worldwide</a:t>
            </a:r>
            <a:endParaRPr>
              <a:latin typeface="Calibri"/>
              <a:ea typeface="Calibri"/>
              <a:cs typeface="Calibri"/>
              <a:sym typeface="Calibri"/>
            </a:endParaRPr>
          </a:p>
          <a:p>
            <a:pPr marL="0" lvl="0" indent="0" algn="l" rtl="0">
              <a:lnSpc>
                <a:spcPct val="115000"/>
              </a:lnSpc>
              <a:spcBef>
                <a:spcPts val="600"/>
              </a:spcBef>
              <a:spcAft>
                <a:spcPts val="0"/>
              </a:spcAft>
              <a:buClr>
                <a:schemeClr val="dk1"/>
              </a:buClr>
              <a:buSzPts val="1100"/>
              <a:buFont typeface="Arial"/>
              <a:buNone/>
            </a:pPr>
            <a:r>
              <a:rPr lang="en-US" sz="2400">
                <a:solidFill>
                  <a:srgbClr val="EE2E24"/>
                </a:solidFill>
                <a:latin typeface="Calibri"/>
                <a:ea typeface="Calibri"/>
                <a:cs typeface="Calibri"/>
                <a:sym typeface="Calibri"/>
              </a:rPr>
              <a:t>–</a:t>
            </a:r>
            <a:r>
              <a:rPr lang="en-US" sz="2400">
                <a:latin typeface="Calibri"/>
                <a:ea typeface="Calibri"/>
                <a:cs typeface="Calibri"/>
                <a:sym typeface="Calibri"/>
              </a:rPr>
              <a:t>Which has lead to global migration, most recently an increase in female migration.</a:t>
            </a:r>
            <a:endParaRPr sz="2400">
              <a:latin typeface="Calibri"/>
              <a:ea typeface="Calibri"/>
              <a:cs typeface="Calibri"/>
              <a:sym typeface="Calibri"/>
            </a:endParaRPr>
          </a:p>
          <a:p>
            <a:pPr marL="0" lvl="0" indent="0" algn="l" rtl="0">
              <a:lnSpc>
                <a:spcPct val="115000"/>
              </a:lnSpc>
              <a:spcBef>
                <a:spcPts val="700"/>
              </a:spcBef>
              <a:spcAft>
                <a:spcPts val="0"/>
              </a:spcAft>
              <a:buClr>
                <a:schemeClr val="dk1"/>
              </a:buClr>
              <a:buSzPts val="1100"/>
              <a:buFont typeface="Arial"/>
              <a:buNone/>
            </a:pPr>
            <a:r>
              <a:rPr lang="en-US">
                <a:solidFill>
                  <a:srgbClr val="EE2E24"/>
                </a:solidFill>
                <a:latin typeface="Calibri"/>
                <a:ea typeface="Calibri"/>
                <a:cs typeface="Calibri"/>
                <a:sym typeface="Calibri"/>
              </a:rPr>
              <a:t>•</a:t>
            </a:r>
            <a:r>
              <a:rPr lang="en-US">
                <a:latin typeface="Calibri"/>
                <a:ea typeface="Calibri"/>
                <a:cs typeface="Calibri"/>
                <a:sym typeface="Calibri"/>
              </a:rPr>
              <a:t>Widening gap between rich and poor</a:t>
            </a:r>
            <a:endParaRPr>
              <a:latin typeface="Calibri"/>
              <a:ea typeface="Calibri"/>
              <a:cs typeface="Calibri"/>
              <a:sym typeface="Calibri"/>
            </a:endParaRPr>
          </a:p>
          <a:p>
            <a:pPr marL="0" lvl="0" indent="0" algn="l" rtl="0">
              <a:lnSpc>
                <a:spcPct val="115000"/>
              </a:lnSpc>
              <a:spcBef>
                <a:spcPts val="700"/>
              </a:spcBef>
              <a:spcAft>
                <a:spcPts val="0"/>
              </a:spcAft>
              <a:buClr>
                <a:schemeClr val="dk1"/>
              </a:buClr>
              <a:buSzPts val="1100"/>
              <a:buFont typeface="Arial"/>
              <a:buNone/>
            </a:pPr>
            <a:r>
              <a:rPr lang="en-US">
                <a:solidFill>
                  <a:srgbClr val="EE2E24"/>
                </a:solidFill>
                <a:latin typeface="Calibri"/>
                <a:ea typeface="Calibri"/>
                <a:cs typeface="Calibri"/>
                <a:sym typeface="Calibri"/>
              </a:rPr>
              <a:t>•</a:t>
            </a:r>
            <a:r>
              <a:rPr lang="en-US">
                <a:latin typeface="Calibri"/>
                <a:ea typeface="Calibri"/>
                <a:cs typeface="Calibri"/>
                <a:sym typeface="Calibri"/>
              </a:rPr>
              <a:t>DEMAND, especially the demand for young girls.</a:t>
            </a:r>
            <a:endParaRPr>
              <a:latin typeface="Calibri"/>
              <a:ea typeface="Calibri"/>
              <a:cs typeface="Calibri"/>
              <a:sym typeface="Calibri"/>
            </a:endParaRPr>
          </a:p>
          <a:p>
            <a:pPr marL="0" lvl="0" indent="0" algn="l" rtl="0">
              <a:spcBef>
                <a:spcPts val="360"/>
              </a:spcBef>
              <a:spcAft>
                <a:spcPts val="0"/>
              </a:spcAft>
              <a:buNone/>
            </a:pPr>
            <a:endParaRPr/>
          </a:p>
        </p:txBody>
      </p:sp>
      <p:sp>
        <p:nvSpPr>
          <p:cNvPr id="325" name="Google Shape;325;p48"/>
          <p:cNvSpPr txBox="1">
            <a:spLocks noGrp="1"/>
          </p:cNvSpPr>
          <p:nvPr>
            <p:ph type="title"/>
          </p:nvPr>
        </p:nvSpPr>
        <p:spPr>
          <a:xfrm>
            <a:off x="457200" y="152400"/>
            <a:ext cx="7848600" cy="838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200" b="0" dirty="0">
                <a:solidFill>
                  <a:srgbClr val="FFFFFF"/>
                </a:solidFill>
                <a:latin typeface="Calibri"/>
                <a:ea typeface="Calibri"/>
                <a:cs typeface="Calibri"/>
                <a:sym typeface="Calibri"/>
              </a:rPr>
              <a:t>Factors that Keep Human Trafficking Alive</a:t>
            </a:r>
            <a:endParaRPr b="0" dirty="0">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9"/>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0" lvl="0" indent="0" algn="l" rtl="0">
              <a:lnSpc>
                <a:spcPct val="115000"/>
              </a:lnSpc>
              <a:spcBef>
                <a:spcPts val="700"/>
              </a:spcBef>
              <a:spcAft>
                <a:spcPts val="0"/>
              </a:spcAft>
              <a:buClr>
                <a:schemeClr val="dk1"/>
              </a:buClr>
              <a:buSzPts val="1100"/>
              <a:buFont typeface="Arial"/>
              <a:buNone/>
            </a:pPr>
            <a:r>
              <a:rPr lang="en-US" dirty="0">
                <a:solidFill>
                  <a:srgbClr val="EE2E24"/>
                </a:solidFill>
                <a:latin typeface="Calibri"/>
                <a:ea typeface="Calibri"/>
                <a:cs typeface="Calibri"/>
                <a:sym typeface="Calibri"/>
              </a:rPr>
              <a:t>•</a:t>
            </a:r>
            <a:r>
              <a:rPr lang="en-US" dirty="0">
                <a:latin typeface="Calibri"/>
                <a:ea typeface="Calibri"/>
                <a:cs typeface="Calibri"/>
                <a:sym typeface="Calibri"/>
              </a:rPr>
              <a:t>Modern culture that objectifies women and girls</a:t>
            </a:r>
            <a:endParaRPr dirty="0">
              <a:latin typeface="Calibri"/>
              <a:ea typeface="Calibri"/>
              <a:cs typeface="Calibri"/>
              <a:sym typeface="Calibri"/>
            </a:endParaRPr>
          </a:p>
          <a:p>
            <a:pPr marL="0" lvl="0" indent="0" algn="l" rtl="0">
              <a:lnSpc>
                <a:spcPct val="115000"/>
              </a:lnSpc>
              <a:spcBef>
                <a:spcPts val="700"/>
              </a:spcBef>
              <a:spcAft>
                <a:spcPts val="0"/>
              </a:spcAft>
              <a:buClr>
                <a:schemeClr val="dk1"/>
              </a:buClr>
              <a:buSzPts val="1100"/>
              <a:buFont typeface="Arial"/>
              <a:buNone/>
            </a:pPr>
            <a:r>
              <a:rPr lang="en-US" dirty="0">
                <a:solidFill>
                  <a:srgbClr val="EE2E24"/>
                </a:solidFill>
                <a:latin typeface="Calibri"/>
                <a:ea typeface="Calibri"/>
                <a:cs typeface="Calibri"/>
                <a:sym typeface="Calibri"/>
              </a:rPr>
              <a:t>•</a:t>
            </a:r>
            <a:r>
              <a:rPr lang="en-US" dirty="0">
                <a:latin typeface="Calibri"/>
                <a:ea typeface="Calibri"/>
                <a:cs typeface="Calibri"/>
                <a:sym typeface="Calibri"/>
              </a:rPr>
              <a:t>Minimization and “acceptance” of violence against women</a:t>
            </a:r>
            <a:endParaRPr dirty="0">
              <a:latin typeface="Calibri"/>
              <a:ea typeface="Calibri"/>
              <a:cs typeface="Calibri"/>
              <a:sym typeface="Calibri"/>
            </a:endParaRPr>
          </a:p>
          <a:p>
            <a:pPr marL="0" lvl="0" indent="0" algn="l" rtl="0">
              <a:lnSpc>
                <a:spcPct val="115000"/>
              </a:lnSpc>
              <a:spcBef>
                <a:spcPts val="700"/>
              </a:spcBef>
              <a:spcAft>
                <a:spcPts val="0"/>
              </a:spcAft>
              <a:buClr>
                <a:schemeClr val="dk1"/>
              </a:buClr>
              <a:buSzPts val="1100"/>
              <a:buFont typeface="Arial"/>
              <a:buNone/>
            </a:pPr>
            <a:r>
              <a:rPr lang="en-US" dirty="0">
                <a:solidFill>
                  <a:srgbClr val="EE2E24"/>
                </a:solidFill>
                <a:latin typeface="Calibri"/>
                <a:ea typeface="Calibri"/>
                <a:cs typeface="Calibri"/>
                <a:sym typeface="Calibri"/>
              </a:rPr>
              <a:t>•</a:t>
            </a:r>
            <a:r>
              <a:rPr lang="en-US" dirty="0">
                <a:latin typeface="Calibri"/>
                <a:ea typeface="Calibri"/>
                <a:cs typeface="Calibri"/>
                <a:sym typeface="Calibri"/>
              </a:rPr>
              <a:t>Normalization of buying sex</a:t>
            </a:r>
            <a:endParaRPr dirty="0">
              <a:latin typeface="Calibri"/>
              <a:ea typeface="Calibri"/>
              <a:cs typeface="Calibri"/>
              <a:sym typeface="Calibri"/>
            </a:endParaRPr>
          </a:p>
          <a:p>
            <a:pPr marL="0" lvl="0" indent="0" algn="l" rtl="0">
              <a:lnSpc>
                <a:spcPct val="115000"/>
              </a:lnSpc>
              <a:spcBef>
                <a:spcPts val="700"/>
              </a:spcBef>
              <a:spcAft>
                <a:spcPts val="0"/>
              </a:spcAft>
              <a:buClr>
                <a:schemeClr val="dk1"/>
              </a:buClr>
              <a:buSzPts val="1100"/>
              <a:buFont typeface="Arial"/>
              <a:buNone/>
            </a:pPr>
            <a:r>
              <a:rPr lang="en-US" dirty="0">
                <a:solidFill>
                  <a:srgbClr val="EE2E24"/>
                </a:solidFill>
                <a:latin typeface="Calibri"/>
                <a:ea typeface="Calibri"/>
                <a:cs typeface="Calibri"/>
                <a:sym typeface="Calibri"/>
              </a:rPr>
              <a:t>•</a:t>
            </a:r>
            <a:r>
              <a:rPr lang="en-US" dirty="0">
                <a:latin typeface="Calibri"/>
                <a:ea typeface="Calibri"/>
                <a:cs typeface="Calibri"/>
                <a:sym typeface="Calibri"/>
              </a:rPr>
              <a:t>Perpetuating the myths about trafficking which deflect from the actual issues</a:t>
            </a:r>
            <a:endParaRPr dirty="0">
              <a:latin typeface="Calibri"/>
              <a:ea typeface="Calibri"/>
              <a:cs typeface="Calibri"/>
              <a:sym typeface="Calibri"/>
            </a:endParaRPr>
          </a:p>
          <a:p>
            <a:pPr marL="0" lvl="0" indent="0" algn="l" rtl="0">
              <a:spcBef>
                <a:spcPts val="360"/>
              </a:spcBef>
              <a:spcAft>
                <a:spcPts val="0"/>
              </a:spcAft>
              <a:buNone/>
            </a:pPr>
            <a:endParaRPr/>
          </a:p>
        </p:txBody>
      </p:sp>
      <p:sp>
        <p:nvSpPr>
          <p:cNvPr id="332" name="Google Shape;332;p49"/>
          <p:cNvSpPr txBox="1">
            <a:spLocks noGrp="1"/>
          </p:cNvSpPr>
          <p:nvPr>
            <p:ph type="title"/>
          </p:nvPr>
        </p:nvSpPr>
        <p:spPr>
          <a:xfrm>
            <a:off x="457200" y="152400"/>
            <a:ext cx="7848600" cy="838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b="0" dirty="0">
                <a:solidFill>
                  <a:srgbClr val="FFFFFF"/>
                </a:solidFill>
                <a:latin typeface="Calibri"/>
                <a:ea typeface="Calibri"/>
                <a:cs typeface="Calibri"/>
                <a:sym typeface="Calibri"/>
              </a:rPr>
              <a:t>What Fuels the Demand?</a:t>
            </a:r>
            <a:endParaRPr b="0" dirty="0">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233363" lvl="0" indent="-30163" algn="l" rtl="0">
              <a:spcBef>
                <a:spcPts val="0"/>
              </a:spcBef>
              <a:spcAft>
                <a:spcPts val="0"/>
              </a:spcAft>
              <a:buSzPts val="3200"/>
              <a:buNone/>
            </a:pPr>
            <a:endParaRPr sz="3200">
              <a:latin typeface="Calibri"/>
              <a:ea typeface="Calibri"/>
              <a:cs typeface="Calibri"/>
              <a:sym typeface="Calibri"/>
            </a:endParaRPr>
          </a:p>
          <a:p>
            <a:pPr marL="233363" lvl="0" indent="-30163" algn="l" rtl="0">
              <a:spcBef>
                <a:spcPts val="640"/>
              </a:spcBef>
              <a:spcAft>
                <a:spcPts val="0"/>
              </a:spcAft>
              <a:buSzPts val="3200"/>
              <a:buNone/>
            </a:pPr>
            <a:endParaRPr sz="3200">
              <a:latin typeface="Calibri"/>
              <a:ea typeface="Calibri"/>
              <a:cs typeface="Calibri"/>
              <a:sym typeface="Calibri"/>
            </a:endParaRPr>
          </a:p>
          <a:p>
            <a:pPr marL="233363" lvl="0" indent="-233363" algn="l" rtl="0">
              <a:spcBef>
                <a:spcPts val="640"/>
              </a:spcBef>
              <a:spcAft>
                <a:spcPts val="0"/>
              </a:spcAft>
              <a:buSzPts val="3200"/>
              <a:buChar char="•"/>
            </a:pPr>
            <a:r>
              <a:rPr lang="en-US" sz="3200">
                <a:latin typeface="Calibri"/>
                <a:ea typeface="Calibri"/>
                <a:cs typeface="Calibri"/>
                <a:sym typeface="Calibri"/>
              </a:rPr>
              <a:t>What apprehensions/concerns do you have about serving youth who have been trafficked?</a:t>
            </a:r>
            <a:endParaRPr sz="3200">
              <a:latin typeface="Calibri"/>
              <a:ea typeface="Calibri"/>
              <a:cs typeface="Calibri"/>
              <a:sym typeface="Calibri"/>
            </a:endParaRPr>
          </a:p>
        </p:txBody>
      </p:sp>
      <p:sp>
        <p:nvSpPr>
          <p:cNvPr id="347" name="Google Shape;347;p51"/>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b="0" dirty="0">
                <a:latin typeface="Calibri"/>
                <a:ea typeface="Calibri"/>
                <a:cs typeface="Calibri"/>
                <a:sym typeface="Calibri"/>
              </a:rPr>
              <a:t>Reflection</a:t>
            </a:r>
            <a:endParaRPr b="0" dirty="0">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2"/>
          <p:cNvSpPr txBox="1">
            <a:spLocks noGrp="1"/>
          </p:cNvSpPr>
          <p:nvPr>
            <p:ph type="ctrTitle"/>
          </p:nvPr>
        </p:nvSpPr>
        <p:spPr>
          <a:xfrm>
            <a:off x="228600" y="2971800"/>
            <a:ext cx="8686800" cy="914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2F5F"/>
              </a:buClr>
              <a:buSzPts val="4400"/>
              <a:buFont typeface="Calibri"/>
              <a:buNone/>
            </a:pPr>
            <a:r>
              <a:rPr lang="en-US" b="0">
                <a:latin typeface="Calibri"/>
                <a:ea typeface="Calibri"/>
                <a:cs typeface="Calibri"/>
                <a:sym typeface="Calibri"/>
              </a:rPr>
              <a:t>Chapter 3.0</a:t>
            </a:r>
            <a:endParaRPr b="0">
              <a:latin typeface="Calibri"/>
              <a:ea typeface="Calibri"/>
              <a:cs typeface="Calibri"/>
              <a:sym typeface="Calibri"/>
            </a:endParaRPr>
          </a:p>
        </p:txBody>
      </p:sp>
      <p:sp>
        <p:nvSpPr>
          <p:cNvPr id="354" name="Google Shape;354;p52"/>
          <p:cNvSpPr txBox="1">
            <a:spLocks noGrp="1"/>
          </p:cNvSpPr>
          <p:nvPr>
            <p:ph type="subTitle" idx="1"/>
          </p:nvPr>
        </p:nvSpPr>
        <p:spPr>
          <a:xfrm>
            <a:off x="244553" y="3733800"/>
            <a:ext cx="8670847" cy="609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3000"/>
              <a:buNone/>
            </a:pPr>
            <a:r>
              <a:rPr lang="en-US" b="0">
                <a:solidFill>
                  <a:srgbClr val="0066FF"/>
                </a:solidFill>
                <a:latin typeface="Calibri"/>
                <a:ea typeface="Calibri"/>
                <a:cs typeface="Calibri"/>
                <a:sym typeface="Calibri"/>
              </a:rPr>
              <a:t>VICTIM IDENTIFICATION</a:t>
            </a:r>
            <a:endParaRPr b="0">
              <a:solidFill>
                <a:srgbClr val="0066FF"/>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3"/>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b="0">
                <a:latin typeface="Calibri"/>
                <a:ea typeface="Calibri"/>
                <a:cs typeface="Calibri"/>
                <a:sym typeface="Calibri"/>
              </a:rPr>
              <a:t>Hand Model of the Brain</a:t>
            </a:r>
            <a:endParaRPr b="0">
              <a:latin typeface="Calibri"/>
              <a:ea typeface="Calibri"/>
              <a:cs typeface="Calibri"/>
              <a:sym typeface="Calibri"/>
            </a:endParaRPr>
          </a:p>
        </p:txBody>
      </p:sp>
      <p:pic>
        <p:nvPicPr>
          <p:cNvPr id="361" name="Google Shape;361;p53"/>
          <p:cNvPicPr preferRelativeResize="0">
            <a:picLocks noGrp="1"/>
          </p:cNvPicPr>
          <p:nvPr>
            <p:ph type="body" idx="1"/>
          </p:nvPr>
        </p:nvPicPr>
        <p:blipFill rotWithShape="1">
          <a:blip r:embed="rId3">
            <a:alphaModFix/>
          </a:blip>
          <a:srcRect/>
          <a:stretch/>
        </p:blipFill>
        <p:spPr>
          <a:xfrm>
            <a:off x="723900" y="1371600"/>
            <a:ext cx="7315199" cy="411257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3"/>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r>
              <a:rPr lang="en-US" b="0" dirty="0">
                <a:latin typeface="Calibri"/>
                <a:ea typeface="Calibri"/>
                <a:cs typeface="Calibri"/>
                <a:sym typeface="Calibri"/>
              </a:rPr>
              <a:t>Trauma and Brain Development</a:t>
            </a:r>
            <a:endParaRPr b="0" dirty="0">
              <a:latin typeface="Calibri"/>
              <a:ea typeface="Calibri"/>
              <a:cs typeface="Calibri"/>
              <a:sym typeface="Calibri"/>
            </a:endParaRPr>
          </a:p>
        </p:txBody>
      </p:sp>
      <p:pic>
        <p:nvPicPr>
          <p:cNvPr id="5" name="Google Shape;367;p54" descr="Diagram&#10;&#10;Description automatically generated">
            <a:extLst>
              <a:ext uri="{FF2B5EF4-FFF2-40B4-BE49-F238E27FC236}">
                <a16:creationId xmlns:a16="http://schemas.microsoft.com/office/drawing/2014/main" id="{C30B09FA-83BA-4608-4A29-9A9434A92C7C}"/>
              </a:ext>
            </a:extLst>
          </p:cNvPr>
          <p:cNvPicPr preferRelativeResize="0"/>
          <p:nvPr/>
        </p:nvPicPr>
        <p:blipFill rotWithShape="1">
          <a:blip r:embed="rId3">
            <a:alphaModFix/>
          </a:blip>
          <a:srcRect t="11196" r="-174"/>
          <a:stretch/>
        </p:blipFill>
        <p:spPr>
          <a:xfrm>
            <a:off x="783678" y="1242771"/>
            <a:ext cx="7740342" cy="4689031"/>
          </a:xfrm>
          <a:prstGeom prst="rect">
            <a:avLst/>
          </a:prstGeom>
          <a:noFill/>
          <a:ln>
            <a:noFill/>
          </a:ln>
        </p:spPr>
      </p:pic>
    </p:spTree>
    <p:extLst>
      <p:ext uri="{BB962C8B-B14F-4D97-AF65-F5344CB8AC3E}">
        <p14:creationId xmlns:p14="http://schemas.microsoft.com/office/powerpoint/2010/main" val="1784327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5"/>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b="0">
                <a:latin typeface="Calibri"/>
                <a:ea typeface="Calibri"/>
                <a:cs typeface="Calibri"/>
                <a:sym typeface="Calibri"/>
              </a:rPr>
              <a:t>Types of Trauma </a:t>
            </a:r>
            <a:endParaRPr b="0">
              <a:latin typeface="Calibri"/>
              <a:ea typeface="Calibri"/>
              <a:cs typeface="Calibri"/>
              <a:sym typeface="Calibri"/>
            </a:endParaRPr>
          </a:p>
        </p:txBody>
      </p:sp>
      <p:sp>
        <p:nvSpPr>
          <p:cNvPr id="374" name="Google Shape;374;p55"/>
          <p:cNvSpPr txBox="1">
            <a:spLocks noGrp="1"/>
          </p:cNvSpPr>
          <p:nvPr>
            <p:ph type="body" idx="1"/>
          </p:nvPr>
        </p:nvSpPr>
        <p:spPr>
          <a:xfrm>
            <a:off x="744747" y="1413294"/>
            <a:ext cx="8229600" cy="4525963"/>
          </a:xfrm>
          <a:prstGeom prst="rect">
            <a:avLst/>
          </a:prstGeom>
          <a:noFill/>
          <a:ln>
            <a:noFill/>
          </a:ln>
        </p:spPr>
        <p:txBody>
          <a:bodyPr spcFirstLastPara="1" wrap="square" lIns="91425" tIns="45700" rIns="91425" bIns="45700" anchor="t" anchorCtr="0">
            <a:noAutofit/>
          </a:bodyPr>
          <a:lstStyle/>
          <a:p>
            <a:pPr marL="233363" lvl="0" indent="-55563" algn="l" rtl="0">
              <a:spcBef>
                <a:spcPts val="0"/>
              </a:spcBef>
              <a:spcAft>
                <a:spcPts val="0"/>
              </a:spcAft>
              <a:buSzPts val="2800"/>
              <a:buNone/>
            </a:pPr>
            <a:endParaRPr>
              <a:latin typeface="Calibri"/>
              <a:ea typeface="Calibri"/>
              <a:cs typeface="Calibri"/>
              <a:sym typeface="Calibri"/>
            </a:endParaRPr>
          </a:p>
          <a:p>
            <a:pPr marL="233363" lvl="0" indent="-233363" algn="l" rtl="0">
              <a:spcBef>
                <a:spcPts val="560"/>
              </a:spcBef>
              <a:spcAft>
                <a:spcPts val="0"/>
              </a:spcAft>
              <a:buSzPts val="2800"/>
              <a:buChar char="•"/>
            </a:pPr>
            <a:r>
              <a:rPr lang="en-US">
                <a:latin typeface="Calibri"/>
                <a:ea typeface="Calibri"/>
                <a:cs typeface="Calibri"/>
                <a:sym typeface="Calibri"/>
              </a:rPr>
              <a:t>Acute </a:t>
            </a:r>
            <a:endParaRPr/>
          </a:p>
          <a:p>
            <a:pPr marL="233363" lvl="0" indent="-233363" algn="l" rtl="0">
              <a:spcBef>
                <a:spcPts val="560"/>
              </a:spcBef>
              <a:spcAft>
                <a:spcPts val="0"/>
              </a:spcAft>
              <a:buSzPts val="2800"/>
              <a:buChar char="•"/>
            </a:pPr>
            <a:r>
              <a:rPr lang="en-US">
                <a:latin typeface="Calibri"/>
                <a:ea typeface="Calibri"/>
                <a:cs typeface="Calibri"/>
                <a:sym typeface="Calibri"/>
              </a:rPr>
              <a:t>Chronic</a:t>
            </a:r>
            <a:endParaRPr/>
          </a:p>
          <a:p>
            <a:pPr marL="233363" lvl="0" indent="-233363" algn="l" rtl="0">
              <a:spcBef>
                <a:spcPts val="560"/>
              </a:spcBef>
              <a:spcAft>
                <a:spcPts val="0"/>
              </a:spcAft>
              <a:buSzPts val="2800"/>
              <a:buChar char="•"/>
            </a:pPr>
            <a:r>
              <a:rPr lang="en-US">
                <a:latin typeface="Calibri"/>
                <a:ea typeface="Calibri"/>
                <a:cs typeface="Calibri"/>
                <a:sym typeface="Calibri"/>
              </a:rPr>
              <a:t>Complex</a:t>
            </a:r>
            <a:endParaRPr/>
          </a:p>
          <a:p>
            <a:pPr marL="233363" lvl="0" indent="-233363" algn="l" rtl="0">
              <a:spcBef>
                <a:spcPts val="560"/>
              </a:spcBef>
              <a:spcAft>
                <a:spcPts val="0"/>
              </a:spcAft>
              <a:buSzPts val="2800"/>
              <a:buChar char="•"/>
            </a:pPr>
            <a:r>
              <a:rPr lang="en-US">
                <a:latin typeface="Calibri"/>
                <a:ea typeface="Calibri"/>
                <a:cs typeface="Calibri"/>
                <a:sym typeface="Calibri"/>
              </a:rPr>
              <a:t>Historical</a:t>
            </a:r>
            <a:endParaRPr/>
          </a:p>
          <a:p>
            <a:pPr marL="233363" lvl="0" indent="-233363" algn="l" rtl="0">
              <a:spcBef>
                <a:spcPts val="560"/>
              </a:spcBef>
              <a:spcAft>
                <a:spcPts val="0"/>
              </a:spcAft>
              <a:buSzPts val="2800"/>
              <a:buChar char="•"/>
            </a:pPr>
            <a:r>
              <a:rPr lang="en-US">
                <a:latin typeface="Calibri"/>
                <a:ea typeface="Calibri"/>
                <a:cs typeface="Calibri"/>
                <a:sym typeface="Calibri"/>
              </a:rPr>
              <a:t>Traumatic Grief</a:t>
            </a:r>
            <a:endParaRPr/>
          </a:p>
          <a:p>
            <a:pPr marL="233363" lvl="0" indent="-233363" algn="l" rtl="0">
              <a:spcBef>
                <a:spcPts val="560"/>
              </a:spcBef>
              <a:spcAft>
                <a:spcPts val="0"/>
              </a:spcAft>
              <a:buSzPts val="2800"/>
              <a:buChar char="•"/>
            </a:pPr>
            <a:r>
              <a:rPr lang="en-US">
                <a:latin typeface="Calibri"/>
                <a:ea typeface="Calibri"/>
                <a:cs typeface="Calibri"/>
                <a:sym typeface="Calibri"/>
              </a:rPr>
              <a:t>Interpersonal Trauma</a:t>
            </a:r>
            <a:endParaRPr/>
          </a:p>
          <a:p>
            <a:pPr marL="0" lvl="0" indent="0" algn="l" rtl="0">
              <a:spcBef>
                <a:spcPts val="560"/>
              </a:spcBef>
              <a:spcAft>
                <a:spcPts val="0"/>
              </a:spcAft>
              <a:buSzPts val="2800"/>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a:spLocks noGrp="1"/>
          </p:cNvSpPr>
          <p:nvPr>
            <p:ph type="ctrTitle"/>
          </p:nvPr>
        </p:nvSpPr>
        <p:spPr>
          <a:xfrm>
            <a:off x="228600" y="2971800"/>
            <a:ext cx="8686800" cy="914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2F5F"/>
              </a:buClr>
              <a:buSzPts val="4400"/>
              <a:buFont typeface="Calibri"/>
              <a:buNone/>
            </a:pPr>
            <a:r>
              <a:rPr lang="en-US" b="0">
                <a:latin typeface="Calibri"/>
                <a:ea typeface="Calibri"/>
                <a:cs typeface="Calibri"/>
                <a:sym typeface="Calibri"/>
              </a:rPr>
              <a:t>Chapter 1.0</a:t>
            </a:r>
            <a:endParaRPr b="0">
              <a:latin typeface="Calibri"/>
              <a:ea typeface="Calibri"/>
              <a:cs typeface="Calibri"/>
              <a:sym typeface="Calibri"/>
            </a:endParaRPr>
          </a:p>
        </p:txBody>
      </p:sp>
      <p:sp>
        <p:nvSpPr>
          <p:cNvPr id="88" name="Google Shape;88;p17"/>
          <p:cNvSpPr txBox="1">
            <a:spLocks noGrp="1"/>
          </p:cNvSpPr>
          <p:nvPr>
            <p:ph type="subTitle" idx="1"/>
          </p:nvPr>
        </p:nvSpPr>
        <p:spPr>
          <a:xfrm>
            <a:off x="244553" y="3733800"/>
            <a:ext cx="8670847" cy="609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3000"/>
              <a:buNone/>
            </a:pPr>
            <a:r>
              <a:rPr lang="en-US" b="0">
                <a:solidFill>
                  <a:srgbClr val="0066FF"/>
                </a:solidFill>
                <a:latin typeface="Calibri"/>
                <a:ea typeface="Calibri"/>
                <a:cs typeface="Calibri"/>
                <a:sym typeface="Calibri"/>
              </a:rPr>
              <a:t>OVERVIEW</a:t>
            </a:r>
            <a:endParaRPr b="0">
              <a:solidFill>
                <a:srgbClr val="0066FF"/>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6"/>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b="0">
                <a:latin typeface="Calibri"/>
                <a:ea typeface="Calibri"/>
                <a:cs typeface="Calibri"/>
                <a:sym typeface="Calibri"/>
              </a:rPr>
              <a:t>Trauma Bonds</a:t>
            </a:r>
            <a:endParaRPr b="0">
              <a:latin typeface="Calibri"/>
              <a:ea typeface="Calibri"/>
              <a:cs typeface="Calibri"/>
              <a:sym typeface="Calibri"/>
            </a:endParaRPr>
          </a:p>
        </p:txBody>
      </p:sp>
      <p:sp>
        <p:nvSpPr>
          <p:cNvPr id="381" name="Google Shape;381;p5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233363" lvl="0" indent="-55563" algn="l" rtl="0">
              <a:spcBef>
                <a:spcPts val="0"/>
              </a:spcBef>
              <a:spcAft>
                <a:spcPts val="0"/>
              </a:spcAft>
              <a:buSzPts val="2800"/>
              <a:buNone/>
            </a:pPr>
            <a:endParaRPr i="1">
              <a:latin typeface="Calibri"/>
              <a:ea typeface="Calibri"/>
              <a:cs typeface="Calibri"/>
              <a:sym typeface="Calibri"/>
            </a:endParaRPr>
          </a:p>
          <a:p>
            <a:pPr marL="233363" lvl="0" indent="-55563" algn="l" rtl="0">
              <a:spcBef>
                <a:spcPts val="560"/>
              </a:spcBef>
              <a:spcAft>
                <a:spcPts val="0"/>
              </a:spcAft>
              <a:buSzPts val="2800"/>
              <a:buNone/>
            </a:pPr>
            <a:endParaRPr i="1">
              <a:latin typeface="Calibri"/>
              <a:ea typeface="Calibri"/>
              <a:cs typeface="Calibri"/>
              <a:sym typeface="Calibri"/>
            </a:endParaRPr>
          </a:p>
          <a:p>
            <a:pPr marL="233045" indent="-233045">
              <a:spcBef>
                <a:spcPts val="520"/>
              </a:spcBef>
              <a:buSzPts val="2600"/>
            </a:pPr>
            <a:r>
              <a:rPr lang="en-US" sz="2600" dirty="0">
                <a:latin typeface="Calibri"/>
                <a:ea typeface="Calibri"/>
                <a:cs typeface="Calibri"/>
                <a:sym typeface="Calibri"/>
              </a:rPr>
              <a:t>The misuse of </a:t>
            </a:r>
            <a:r>
              <a:rPr lang="en-US" sz="2600" b="1" dirty="0">
                <a:latin typeface="Calibri"/>
                <a:ea typeface="Calibri"/>
                <a:cs typeface="Calibri"/>
                <a:sym typeface="Calibri"/>
              </a:rPr>
              <a:t>fear, excitement, sexual feelings, and sexual physiology</a:t>
            </a:r>
            <a:r>
              <a:rPr lang="en-US" sz="2600" dirty="0">
                <a:latin typeface="Calibri"/>
                <a:ea typeface="Calibri"/>
                <a:cs typeface="Calibri"/>
                <a:sym typeface="Calibri"/>
              </a:rPr>
              <a:t> to entangle another person.</a:t>
            </a:r>
            <a:endParaRPr lang="en-US" sz="2200" dirty="0">
              <a:latin typeface="Calibri"/>
              <a:ea typeface="Calibri"/>
              <a:cs typeface="Calibri"/>
              <a:sym typeface="Calibri"/>
            </a:endParaRPr>
          </a:p>
          <a:p>
            <a:pPr marL="233045" indent="-233045">
              <a:spcBef>
                <a:spcPts val="520"/>
              </a:spcBef>
              <a:buSzPts val="2600"/>
            </a:pPr>
            <a:r>
              <a:rPr lang="en-US" sz="2600" dirty="0">
                <a:latin typeface="Calibri"/>
                <a:ea typeface="Calibri"/>
                <a:cs typeface="Calibri"/>
              </a:rPr>
              <a:t>Trauma bonding is a strong emotional attachment between an abused person and their abuser. </a:t>
            </a:r>
            <a:endParaRPr lang="en-US" sz="2600">
              <a:latin typeface="Calibri"/>
              <a:ea typeface="Calibri"/>
              <a:cs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2400"/>
              <a:buNone/>
            </a:pPr>
            <a:r>
              <a:rPr lang="en-US" sz="2400" i="1">
                <a:latin typeface="Calibri"/>
                <a:ea typeface="Calibri"/>
                <a:cs typeface="Calibri"/>
                <a:sym typeface="Calibri"/>
              </a:rPr>
              <a:t>The ability to understand and share the feelings of another. </a:t>
            </a:r>
            <a:endParaRPr/>
          </a:p>
          <a:p>
            <a:pPr marL="233363" lvl="0" indent="-55563" algn="l" rtl="0">
              <a:spcBef>
                <a:spcPts val="560"/>
              </a:spcBef>
              <a:spcAft>
                <a:spcPts val="0"/>
              </a:spcAft>
              <a:buSzPts val="2800"/>
              <a:buNone/>
            </a:pPr>
            <a:endParaRPr>
              <a:latin typeface="Calibri"/>
              <a:ea typeface="Calibri"/>
              <a:cs typeface="Calibri"/>
              <a:sym typeface="Calibri"/>
            </a:endParaRPr>
          </a:p>
          <a:p>
            <a:pPr marL="233363" lvl="0" indent="-55563" algn="l" rtl="0">
              <a:spcBef>
                <a:spcPts val="560"/>
              </a:spcBef>
              <a:spcAft>
                <a:spcPts val="0"/>
              </a:spcAft>
              <a:buSzPts val="2800"/>
              <a:buNone/>
            </a:pPr>
            <a:endParaRPr>
              <a:latin typeface="Calibri"/>
              <a:ea typeface="Calibri"/>
              <a:cs typeface="Calibri"/>
              <a:sym typeface="Calibri"/>
            </a:endParaRPr>
          </a:p>
          <a:p>
            <a:pPr marL="233363" lvl="0" indent="-55563" algn="l" rtl="0">
              <a:spcBef>
                <a:spcPts val="560"/>
              </a:spcBef>
              <a:spcAft>
                <a:spcPts val="0"/>
              </a:spcAft>
              <a:buSzPts val="2800"/>
              <a:buNone/>
            </a:pPr>
            <a:endParaRPr>
              <a:latin typeface="Calibri"/>
              <a:ea typeface="Calibri"/>
              <a:cs typeface="Calibri"/>
              <a:sym typeface="Calibri"/>
            </a:endParaRPr>
          </a:p>
          <a:p>
            <a:pPr marL="233363" lvl="0" indent="-55563" algn="l" rtl="0">
              <a:spcBef>
                <a:spcPts val="560"/>
              </a:spcBef>
              <a:spcAft>
                <a:spcPts val="0"/>
              </a:spcAft>
              <a:buSzPts val="2800"/>
              <a:buNone/>
            </a:pPr>
            <a:endParaRPr>
              <a:latin typeface="Calibri"/>
              <a:ea typeface="Calibri"/>
              <a:cs typeface="Calibri"/>
              <a:sym typeface="Calibri"/>
            </a:endParaRPr>
          </a:p>
        </p:txBody>
      </p:sp>
      <p:sp>
        <p:nvSpPr>
          <p:cNvPr id="388" name="Google Shape;388;p57"/>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b="0">
                <a:latin typeface="Calibri"/>
                <a:ea typeface="Calibri"/>
                <a:cs typeface="Calibri"/>
                <a:sym typeface="Calibri"/>
              </a:rPr>
              <a:t>Empathy</a:t>
            </a:r>
            <a:endParaRPr b="0">
              <a:latin typeface="Calibri"/>
              <a:ea typeface="Calibri"/>
              <a:cs typeface="Calibri"/>
              <a:sym typeface="Calibri"/>
            </a:endParaRPr>
          </a:p>
        </p:txBody>
      </p:sp>
      <p:pic>
        <p:nvPicPr>
          <p:cNvPr id="389" name="Google Shape;389;p57"/>
          <p:cNvPicPr preferRelativeResize="0"/>
          <p:nvPr/>
        </p:nvPicPr>
        <p:blipFill rotWithShape="1">
          <a:blip r:embed="rId3">
            <a:alphaModFix/>
          </a:blip>
          <a:srcRect/>
          <a:stretch/>
        </p:blipFill>
        <p:spPr>
          <a:xfrm>
            <a:off x="1260928" y="2286000"/>
            <a:ext cx="6622143" cy="34766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8"/>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200"/>
              <a:buFont typeface="Calibri"/>
              <a:buNone/>
            </a:pPr>
            <a:r>
              <a:rPr lang="en-US" sz="3200" b="0">
                <a:latin typeface="Calibri"/>
                <a:ea typeface="Calibri"/>
                <a:cs typeface="Calibri"/>
                <a:sym typeface="Calibri"/>
              </a:rPr>
              <a:t>Primary Traumatic Stress vs. Secondary Traumatic Stress </a:t>
            </a:r>
            <a:endParaRPr sz="3200" b="0">
              <a:latin typeface="Calibri"/>
              <a:ea typeface="Calibri"/>
              <a:cs typeface="Calibri"/>
              <a:sym typeface="Calibri"/>
            </a:endParaRPr>
          </a:p>
        </p:txBody>
      </p:sp>
      <p:sp>
        <p:nvSpPr>
          <p:cNvPr id="396" name="Google Shape;396;p58"/>
          <p:cNvSpPr txBox="1"/>
          <p:nvPr/>
        </p:nvSpPr>
        <p:spPr>
          <a:xfrm>
            <a:off x="463826" y="1743515"/>
            <a:ext cx="3868340" cy="61793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Clr>
                <a:schemeClr val="accent1"/>
              </a:buClr>
              <a:buSzPts val="1920"/>
              <a:buFont typeface="Noto Sans Symbols"/>
              <a:buNone/>
            </a:pPr>
            <a:r>
              <a:rPr lang="en-US" sz="2400" b="0" i="0">
                <a:solidFill>
                  <a:schemeClr val="dk1"/>
                </a:solidFill>
                <a:latin typeface="Calibri"/>
                <a:ea typeface="Calibri"/>
                <a:cs typeface="Calibri"/>
                <a:sym typeface="Calibri"/>
              </a:rPr>
              <a:t>Primary Traumatic Stress</a:t>
            </a:r>
            <a:endParaRPr/>
          </a:p>
        </p:txBody>
      </p:sp>
      <p:sp>
        <p:nvSpPr>
          <p:cNvPr id="397" name="Google Shape;397;p58"/>
          <p:cNvSpPr txBox="1">
            <a:spLocks noGrp="1"/>
          </p:cNvSpPr>
          <p:nvPr>
            <p:ph type="body" idx="4294967295"/>
          </p:nvPr>
        </p:nvSpPr>
        <p:spPr>
          <a:xfrm>
            <a:off x="457200" y="2522934"/>
            <a:ext cx="3868340" cy="2763441"/>
          </a:xfrm>
          <a:prstGeom prst="rect">
            <a:avLst/>
          </a:prstGeom>
          <a:noFill/>
          <a:ln>
            <a:noFill/>
          </a:ln>
        </p:spPr>
        <p:txBody>
          <a:bodyPr spcFirstLastPara="1" wrap="square" lIns="91425" tIns="45700" rIns="91425" bIns="45700" anchor="t" anchorCtr="0">
            <a:noAutofit/>
          </a:bodyPr>
          <a:lstStyle/>
          <a:p>
            <a:pPr marL="233363" lvl="0" indent="-233363" algn="l" rtl="0">
              <a:spcBef>
                <a:spcPts val="0"/>
              </a:spcBef>
              <a:spcAft>
                <a:spcPts val="0"/>
              </a:spcAft>
              <a:buSzPts val="2000"/>
              <a:buChar char="•"/>
            </a:pPr>
            <a:r>
              <a:rPr lang="en-US" sz="2000">
                <a:latin typeface="Calibri"/>
                <a:ea typeface="Calibri"/>
                <a:cs typeface="Calibri"/>
                <a:sym typeface="Calibri"/>
              </a:rPr>
              <a:t>First-hand exposure to a traumatic event.</a:t>
            </a:r>
            <a:endParaRPr/>
          </a:p>
          <a:p>
            <a:pPr marL="233363" lvl="0" indent="-233363" algn="l" rtl="0">
              <a:spcBef>
                <a:spcPts val="400"/>
              </a:spcBef>
              <a:spcAft>
                <a:spcPts val="0"/>
              </a:spcAft>
              <a:buSzPts val="2000"/>
              <a:buChar char="•"/>
            </a:pPr>
            <a:r>
              <a:rPr lang="en-US" sz="2000">
                <a:latin typeface="Calibri"/>
                <a:ea typeface="Calibri"/>
                <a:cs typeface="Calibri"/>
                <a:sym typeface="Calibri"/>
              </a:rPr>
              <a:t>Survival responses activated in the brain. </a:t>
            </a:r>
            <a:endParaRPr/>
          </a:p>
          <a:p>
            <a:pPr marL="233363" lvl="0" indent="-233363" algn="l" rtl="0">
              <a:spcBef>
                <a:spcPts val="400"/>
              </a:spcBef>
              <a:spcAft>
                <a:spcPts val="0"/>
              </a:spcAft>
              <a:buSzPts val="2000"/>
              <a:buChar char="•"/>
            </a:pPr>
            <a:r>
              <a:rPr lang="en-US" sz="2000">
                <a:latin typeface="Calibri"/>
                <a:ea typeface="Calibri"/>
                <a:cs typeface="Calibri"/>
                <a:sym typeface="Calibri"/>
              </a:rPr>
              <a:t>Response to the traumatic event is extreme fear, sadness, shame, anger, etc. </a:t>
            </a:r>
            <a:endParaRPr sz="2000">
              <a:latin typeface="Calibri"/>
              <a:ea typeface="Calibri"/>
              <a:cs typeface="Calibri"/>
              <a:sym typeface="Calibri"/>
            </a:endParaRPr>
          </a:p>
        </p:txBody>
      </p:sp>
      <p:sp>
        <p:nvSpPr>
          <p:cNvPr id="398" name="Google Shape;398;p58"/>
          <p:cNvSpPr txBox="1"/>
          <p:nvPr/>
        </p:nvSpPr>
        <p:spPr>
          <a:xfrm>
            <a:off x="4953000" y="1743515"/>
            <a:ext cx="3887391" cy="61793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1920"/>
              <a:buFont typeface="Noto Sans Symbols"/>
              <a:buNone/>
            </a:pPr>
            <a:r>
              <a:rPr lang="en-US" sz="2400" b="0" i="0">
                <a:solidFill>
                  <a:schemeClr val="dk1"/>
                </a:solidFill>
                <a:latin typeface="Calibri"/>
                <a:ea typeface="Calibri"/>
                <a:cs typeface="Calibri"/>
                <a:sym typeface="Calibri"/>
              </a:rPr>
              <a:t>Secondary Traumatic Stress</a:t>
            </a:r>
            <a:endParaRPr/>
          </a:p>
        </p:txBody>
      </p:sp>
      <p:sp>
        <p:nvSpPr>
          <p:cNvPr id="399" name="Google Shape;399;p58"/>
          <p:cNvSpPr txBox="1">
            <a:spLocks noGrp="1"/>
          </p:cNvSpPr>
          <p:nvPr>
            <p:ph type="body" idx="4294967295"/>
          </p:nvPr>
        </p:nvSpPr>
        <p:spPr>
          <a:xfrm>
            <a:off x="4800600" y="2522934"/>
            <a:ext cx="3887391" cy="2763441"/>
          </a:xfrm>
          <a:prstGeom prst="rect">
            <a:avLst/>
          </a:prstGeom>
          <a:noFill/>
          <a:ln>
            <a:noFill/>
          </a:ln>
        </p:spPr>
        <p:txBody>
          <a:bodyPr spcFirstLastPara="1" wrap="square" lIns="91425" tIns="45700" rIns="91425" bIns="45700" anchor="t" anchorCtr="0">
            <a:noAutofit/>
          </a:bodyPr>
          <a:lstStyle/>
          <a:p>
            <a:pPr marL="233363" lvl="0" indent="-233363" algn="l" rtl="0">
              <a:spcBef>
                <a:spcPts val="0"/>
              </a:spcBef>
              <a:spcAft>
                <a:spcPts val="0"/>
              </a:spcAft>
              <a:buSzPts val="2000"/>
              <a:buChar char="•"/>
            </a:pPr>
            <a:r>
              <a:rPr lang="en-US" sz="2000">
                <a:latin typeface="Calibri"/>
                <a:ea typeface="Calibri"/>
                <a:cs typeface="Calibri"/>
                <a:sym typeface="Calibri"/>
              </a:rPr>
              <a:t>Indirect exposure to a traumatic event.</a:t>
            </a:r>
            <a:endParaRPr/>
          </a:p>
          <a:p>
            <a:pPr marL="233363" lvl="0" indent="-233363" algn="l" rtl="0">
              <a:spcBef>
                <a:spcPts val="400"/>
              </a:spcBef>
              <a:spcAft>
                <a:spcPts val="0"/>
              </a:spcAft>
              <a:buSzPts val="2000"/>
              <a:buChar char="•"/>
            </a:pPr>
            <a:r>
              <a:rPr lang="en-US" sz="2000">
                <a:latin typeface="Calibri"/>
                <a:ea typeface="Calibri"/>
                <a:cs typeface="Calibri"/>
                <a:sym typeface="Calibri"/>
              </a:rPr>
              <a:t>Result of empathic response within the helper.</a:t>
            </a:r>
            <a:endParaRPr/>
          </a:p>
          <a:p>
            <a:pPr marL="233363" lvl="0" indent="-233363" algn="l" rtl="0">
              <a:spcBef>
                <a:spcPts val="400"/>
              </a:spcBef>
              <a:spcAft>
                <a:spcPts val="0"/>
              </a:spcAft>
              <a:buSzPts val="2000"/>
              <a:buChar char="•"/>
            </a:pPr>
            <a:r>
              <a:rPr lang="en-US" sz="2000">
                <a:latin typeface="Calibri"/>
                <a:ea typeface="Calibri"/>
                <a:cs typeface="Calibri"/>
                <a:sym typeface="Calibri"/>
              </a:rPr>
              <a:t>Response to secondary traumatic stress can result in compassion fatigue or burnout.</a:t>
            </a:r>
            <a:endParaRPr sz="2000">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9"/>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b="0">
                <a:latin typeface="Calibri"/>
                <a:ea typeface="Calibri"/>
                <a:cs typeface="Calibri"/>
                <a:sym typeface="Calibri"/>
              </a:rPr>
              <a:t>Compassion Fatigue</a:t>
            </a:r>
            <a:endParaRPr/>
          </a:p>
        </p:txBody>
      </p:sp>
      <p:sp>
        <p:nvSpPr>
          <p:cNvPr id="406" name="Google Shape;406;p59"/>
          <p:cNvSpPr txBox="1">
            <a:spLocks noGrp="1"/>
          </p:cNvSpPr>
          <p:nvPr>
            <p:ph type="body" idx="1"/>
          </p:nvPr>
        </p:nvSpPr>
        <p:spPr>
          <a:xfrm>
            <a:off x="457200" y="1446363"/>
            <a:ext cx="8435189" cy="2638246"/>
          </a:xfrm>
          <a:prstGeom prst="rect">
            <a:avLst/>
          </a:prstGeom>
          <a:noFill/>
          <a:ln>
            <a:noFill/>
          </a:ln>
        </p:spPr>
        <p:txBody>
          <a:bodyPr spcFirstLastPara="1" wrap="square" lIns="91425" tIns="45700" rIns="91425" bIns="45700" anchor="t" anchorCtr="0">
            <a:noAutofit/>
          </a:bodyPr>
          <a:lstStyle/>
          <a:p>
            <a:pPr marL="233045" lvl="0" indent="-233045" algn="l" rtl="0">
              <a:lnSpc>
                <a:spcPct val="90000"/>
              </a:lnSpc>
              <a:spcBef>
                <a:spcPts val="0"/>
              </a:spcBef>
              <a:spcAft>
                <a:spcPts val="0"/>
              </a:spcAft>
              <a:buSzPts val="2400"/>
              <a:buChar char="•"/>
            </a:pPr>
            <a:r>
              <a:rPr lang="en-US" sz="2400" dirty="0">
                <a:latin typeface="Calibri"/>
                <a:ea typeface="Calibri"/>
                <a:cs typeface="Calibri"/>
                <a:sym typeface="Calibri"/>
              </a:rPr>
              <a:t>Sometimes referred to as “vicarious traumatization”</a:t>
            </a:r>
            <a:endParaRPr lang="en-US" dirty="0"/>
          </a:p>
          <a:p>
            <a:pPr marL="233045" lvl="0" indent="-233045" algn="l" rtl="0">
              <a:lnSpc>
                <a:spcPct val="90000"/>
              </a:lnSpc>
              <a:spcBef>
                <a:spcPts val="480"/>
              </a:spcBef>
              <a:spcAft>
                <a:spcPts val="0"/>
              </a:spcAft>
              <a:buSzPts val="2400"/>
              <a:buChar char="•"/>
            </a:pPr>
            <a:r>
              <a:rPr lang="en-US" sz="2400" dirty="0">
                <a:latin typeface="Calibri"/>
                <a:ea typeface="Calibri"/>
                <a:cs typeface="Calibri"/>
                <a:sym typeface="Calibri"/>
              </a:rPr>
              <a:t>“The emotional residue or strain of exposure to working with those suffering from the consequences of traumatic events” – The American Institute of Stress</a:t>
            </a:r>
            <a:endParaRPr dirty="0"/>
          </a:p>
          <a:p>
            <a:pPr marL="517525" lvl="1" indent="-283845" algn="l" rtl="0">
              <a:lnSpc>
                <a:spcPct val="90000"/>
              </a:lnSpc>
              <a:spcBef>
                <a:spcPts val="400"/>
              </a:spcBef>
              <a:spcAft>
                <a:spcPts val="0"/>
              </a:spcAft>
              <a:buSzPts val="2000"/>
              <a:buChar char="–"/>
            </a:pPr>
            <a:endParaRPr lang="en-US" sz="2000" dirty="0">
              <a:latin typeface="Calibri"/>
              <a:cs typeface="Calibri"/>
            </a:endParaRPr>
          </a:p>
        </p:txBody>
      </p:sp>
      <p:pic>
        <p:nvPicPr>
          <p:cNvPr id="2" name="Online Media 1" title="Water Bottle Analogy for Stress, Compassion Fatigue and Resilience I Arizona Trauma Institute">
            <a:hlinkClick r:id="" action="ppaction://media"/>
            <a:extLst>
              <a:ext uri="{FF2B5EF4-FFF2-40B4-BE49-F238E27FC236}">
                <a16:creationId xmlns:a16="http://schemas.microsoft.com/office/drawing/2014/main" id="{8E636CB3-FA46-0F8C-7808-529EBE43CD7A}"/>
              </a:ext>
            </a:extLst>
          </p:cNvPr>
          <p:cNvPicPr>
            <a:picLocks noRot="1" noChangeAspect="1"/>
          </p:cNvPicPr>
          <p:nvPr>
            <a:videoFile r:link="rId1"/>
          </p:nvPr>
        </p:nvPicPr>
        <p:blipFill>
          <a:blip r:embed="rId4"/>
          <a:stretch>
            <a:fillRect/>
          </a:stretch>
        </p:blipFill>
        <p:spPr>
          <a:xfrm>
            <a:off x="1849886" y="2941489"/>
            <a:ext cx="5300452" cy="330415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866C04-B64B-AD26-BED9-D14CC9CAD3FC}"/>
              </a:ext>
            </a:extLst>
          </p:cNvPr>
          <p:cNvSpPr>
            <a:spLocks noGrp="1"/>
          </p:cNvSpPr>
          <p:nvPr>
            <p:ph type="title"/>
          </p:nvPr>
        </p:nvSpPr>
        <p:spPr/>
        <p:txBody>
          <a:bodyPr/>
          <a:lstStyle/>
          <a:p>
            <a:r>
              <a:rPr lang="en-US" dirty="0">
                <a:latin typeface="Calibri"/>
              </a:rPr>
              <a:t>Lunch Time!</a:t>
            </a:r>
            <a:endParaRPr lang="en-US" dirty="0"/>
          </a:p>
        </p:txBody>
      </p:sp>
      <p:pic>
        <p:nvPicPr>
          <p:cNvPr id="4" name="Picture 4" descr="A picture containing text, person, person, window&#10;&#10;Description automatically generated">
            <a:extLst>
              <a:ext uri="{FF2B5EF4-FFF2-40B4-BE49-F238E27FC236}">
                <a16:creationId xmlns:a16="http://schemas.microsoft.com/office/drawing/2014/main" id="{9C391914-2DEE-AAE5-0EB9-84E88C2C2694}"/>
              </a:ext>
            </a:extLst>
          </p:cNvPr>
          <p:cNvPicPr>
            <a:picLocks noChangeAspect="1"/>
          </p:cNvPicPr>
          <p:nvPr/>
        </p:nvPicPr>
        <p:blipFill>
          <a:blip r:embed="rId2"/>
          <a:stretch>
            <a:fillRect/>
          </a:stretch>
        </p:blipFill>
        <p:spPr>
          <a:xfrm>
            <a:off x="2107721" y="1295531"/>
            <a:ext cx="4942935" cy="5158332"/>
          </a:xfrm>
          <a:prstGeom prst="rect">
            <a:avLst/>
          </a:prstGeom>
        </p:spPr>
      </p:pic>
    </p:spTree>
    <p:extLst>
      <p:ext uri="{BB962C8B-B14F-4D97-AF65-F5344CB8AC3E}">
        <p14:creationId xmlns:p14="http://schemas.microsoft.com/office/powerpoint/2010/main" val="1179445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2"/>
          <p:cNvSpPr txBox="1">
            <a:spLocks noGrp="1"/>
          </p:cNvSpPr>
          <p:nvPr>
            <p:ph type="ctrTitle"/>
          </p:nvPr>
        </p:nvSpPr>
        <p:spPr>
          <a:xfrm>
            <a:off x="228600" y="2971800"/>
            <a:ext cx="8686800" cy="914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2F5F"/>
              </a:buClr>
              <a:buSzPts val="4400"/>
              <a:buFont typeface="Calibri"/>
              <a:buNone/>
            </a:pPr>
            <a:r>
              <a:rPr lang="en-US" b="0">
                <a:latin typeface="Calibri"/>
                <a:ea typeface="Calibri"/>
                <a:cs typeface="Calibri"/>
                <a:sym typeface="Calibri"/>
              </a:rPr>
              <a:t>Chapter 4.0</a:t>
            </a:r>
            <a:endParaRPr b="0">
              <a:latin typeface="Calibri"/>
              <a:ea typeface="Calibri"/>
              <a:cs typeface="Calibri"/>
              <a:sym typeface="Calibri"/>
            </a:endParaRPr>
          </a:p>
        </p:txBody>
      </p:sp>
      <p:sp>
        <p:nvSpPr>
          <p:cNvPr id="428" name="Google Shape;428;p62"/>
          <p:cNvSpPr txBox="1">
            <a:spLocks noGrp="1"/>
          </p:cNvSpPr>
          <p:nvPr>
            <p:ph type="subTitle" idx="1"/>
          </p:nvPr>
        </p:nvSpPr>
        <p:spPr>
          <a:xfrm>
            <a:off x="244553" y="3733800"/>
            <a:ext cx="8670847" cy="609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3000"/>
              <a:buNone/>
            </a:pPr>
            <a:r>
              <a:rPr lang="en-US" b="0">
                <a:solidFill>
                  <a:srgbClr val="0066FF"/>
                </a:solidFill>
                <a:latin typeface="Calibri"/>
                <a:ea typeface="Calibri"/>
                <a:cs typeface="Calibri"/>
                <a:sym typeface="Calibri"/>
              </a:rPr>
              <a:t>TRAFFICKERS, BUYERS, &amp; RECRUITMENT</a:t>
            </a:r>
            <a:endParaRPr b="0">
              <a:solidFill>
                <a:srgbClr val="0066FF"/>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Google Shape;434;p63"/>
          <p:cNvPicPr preferRelativeResize="0">
            <a:picLocks noGrp="1"/>
          </p:cNvPicPr>
          <p:nvPr>
            <p:ph type="body" idx="1"/>
          </p:nvPr>
        </p:nvPicPr>
        <p:blipFill rotWithShape="1">
          <a:blip r:embed="rId3">
            <a:alphaModFix/>
          </a:blip>
          <a:srcRect/>
          <a:stretch/>
        </p:blipFill>
        <p:spPr>
          <a:xfrm>
            <a:off x="3148012" y="4038600"/>
            <a:ext cx="2466975" cy="1847850"/>
          </a:xfrm>
          <a:prstGeom prst="rect">
            <a:avLst/>
          </a:prstGeom>
          <a:noFill/>
          <a:ln>
            <a:noFill/>
          </a:ln>
        </p:spPr>
      </p:pic>
      <p:sp>
        <p:nvSpPr>
          <p:cNvPr id="435" name="Google Shape;435;p63"/>
          <p:cNvSpPr txBox="1">
            <a:spLocks noGrp="1"/>
          </p:cNvSpPr>
          <p:nvPr>
            <p:ph type="title"/>
          </p:nvPr>
        </p:nvSpPr>
        <p:spPr>
          <a:xfrm>
            <a:off x="282766" y="152400"/>
            <a:ext cx="8583057" cy="838200"/>
          </a:xfrm>
          <a:prstGeom prst="rect">
            <a:avLst/>
          </a:prstGeom>
          <a:noFill/>
          <a:ln>
            <a:noFill/>
          </a:ln>
        </p:spPr>
        <p:txBody>
          <a:bodyPr spcFirstLastPara="1" wrap="square" lIns="91425" tIns="45700" rIns="91425" bIns="45700" anchor="ctr" anchorCtr="0">
            <a:noAutofit/>
          </a:bodyPr>
          <a:lstStyle/>
          <a:p>
            <a:r>
              <a:rPr lang="en-US" sz="3600" b="0" dirty="0">
                <a:latin typeface="Calibri"/>
                <a:ea typeface="Calibri"/>
                <a:cs typeface="Calibri"/>
                <a:sym typeface="Calibri"/>
              </a:rPr>
              <a:t>What Society THINKS a Trafficker Looks Like</a:t>
            </a:r>
            <a:endParaRPr sz="3600" b="0" dirty="0">
              <a:latin typeface="Calibri"/>
              <a:ea typeface="Calibri"/>
              <a:cs typeface="Calibri"/>
              <a:sym typeface="Calibri"/>
            </a:endParaRPr>
          </a:p>
        </p:txBody>
      </p:sp>
      <p:pic>
        <p:nvPicPr>
          <p:cNvPr id="436" name="Google Shape;436;p63"/>
          <p:cNvPicPr preferRelativeResize="0"/>
          <p:nvPr/>
        </p:nvPicPr>
        <p:blipFill rotWithShape="1">
          <a:blip r:embed="rId4">
            <a:alphaModFix/>
          </a:blip>
          <a:srcRect/>
          <a:stretch/>
        </p:blipFill>
        <p:spPr>
          <a:xfrm>
            <a:off x="609600" y="1600200"/>
            <a:ext cx="2762250" cy="1657350"/>
          </a:xfrm>
          <a:prstGeom prst="rect">
            <a:avLst/>
          </a:prstGeom>
          <a:noFill/>
          <a:ln>
            <a:noFill/>
          </a:ln>
        </p:spPr>
      </p:pic>
      <p:pic>
        <p:nvPicPr>
          <p:cNvPr id="437" name="Google Shape;437;p63"/>
          <p:cNvPicPr preferRelativeResize="0"/>
          <p:nvPr/>
        </p:nvPicPr>
        <p:blipFill rotWithShape="1">
          <a:blip r:embed="rId5">
            <a:alphaModFix/>
          </a:blip>
          <a:srcRect/>
          <a:stretch/>
        </p:blipFill>
        <p:spPr>
          <a:xfrm>
            <a:off x="5953125" y="1600200"/>
            <a:ext cx="2352675" cy="19431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4"/>
          <p:cNvSpPr txBox="1">
            <a:spLocks noGrp="1"/>
          </p:cNvSpPr>
          <p:nvPr>
            <p:ph type="title"/>
          </p:nvPr>
        </p:nvSpPr>
        <p:spPr>
          <a:xfrm>
            <a:off x="392935" y="152400"/>
            <a:ext cx="8252551" cy="838200"/>
          </a:xfrm>
          <a:prstGeom prst="rect">
            <a:avLst/>
          </a:prstGeom>
          <a:noFill/>
          <a:ln>
            <a:noFill/>
          </a:ln>
        </p:spPr>
        <p:txBody>
          <a:bodyPr spcFirstLastPara="1" wrap="square" lIns="91425" tIns="45700" rIns="91425" bIns="45700" anchor="ctr" anchorCtr="0">
            <a:noAutofit/>
          </a:bodyPr>
          <a:lstStyle/>
          <a:p>
            <a:r>
              <a:rPr lang="en-US" b="0" dirty="0">
                <a:latin typeface="Calibri"/>
                <a:ea typeface="Calibri"/>
                <a:cs typeface="Calibri"/>
                <a:sym typeface="Calibri"/>
              </a:rPr>
              <a:t>REAL Faces of Traffickers</a:t>
            </a:r>
            <a:endParaRPr b="0" dirty="0">
              <a:latin typeface="Calibri"/>
              <a:ea typeface="Calibri"/>
              <a:cs typeface="Calibri"/>
              <a:sym typeface="Calibri"/>
            </a:endParaRPr>
          </a:p>
        </p:txBody>
      </p:sp>
      <p:pic>
        <p:nvPicPr>
          <p:cNvPr id="444" name="Google Shape;444;p64"/>
          <p:cNvPicPr preferRelativeResize="0"/>
          <p:nvPr/>
        </p:nvPicPr>
        <p:blipFill rotWithShape="1">
          <a:blip r:embed="rId3">
            <a:alphaModFix/>
          </a:blip>
          <a:srcRect/>
          <a:stretch/>
        </p:blipFill>
        <p:spPr>
          <a:xfrm>
            <a:off x="990600" y="4226560"/>
            <a:ext cx="3048000" cy="1752600"/>
          </a:xfrm>
          <a:prstGeom prst="rect">
            <a:avLst/>
          </a:prstGeom>
          <a:noFill/>
          <a:ln>
            <a:noFill/>
          </a:ln>
        </p:spPr>
      </p:pic>
      <p:pic>
        <p:nvPicPr>
          <p:cNvPr id="445" name="Google Shape;445;p64"/>
          <p:cNvPicPr preferRelativeResize="0"/>
          <p:nvPr/>
        </p:nvPicPr>
        <p:blipFill rotWithShape="1">
          <a:blip r:embed="rId4">
            <a:alphaModFix/>
          </a:blip>
          <a:srcRect/>
          <a:stretch/>
        </p:blipFill>
        <p:spPr>
          <a:xfrm>
            <a:off x="4134126" y="4267200"/>
            <a:ext cx="3790674" cy="2057400"/>
          </a:xfrm>
          <a:prstGeom prst="rect">
            <a:avLst/>
          </a:prstGeom>
          <a:noFill/>
          <a:ln>
            <a:noFill/>
          </a:ln>
        </p:spPr>
      </p:pic>
      <p:pic>
        <p:nvPicPr>
          <p:cNvPr id="446" name="Google Shape;446;p64"/>
          <p:cNvPicPr preferRelativeResize="0"/>
          <p:nvPr/>
        </p:nvPicPr>
        <p:blipFill rotWithShape="1">
          <a:blip r:embed="rId5">
            <a:alphaModFix/>
          </a:blip>
          <a:srcRect/>
          <a:stretch/>
        </p:blipFill>
        <p:spPr>
          <a:xfrm>
            <a:off x="457200" y="1365394"/>
            <a:ext cx="2152950" cy="2486372"/>
          </a:xfrm>
          <a:prstGeom prst="rect">
            <a:avLst/>
          </a:prstGeom>
          <a:noFill/>
          <a:ln>
            <a:noFill/>
          </a:ln>
        </p:spPr>
      </p:pic>
      <p:pic>
        <p:nvPicPr>
          <p:cNvPr id="447" name="Google Shape;447;p64"/>
          <p:cNvPicPr preferRelativeResize="0">
            <a:picLocks noGrp="1"/>
          </p:cNvPicPr>
          <p:nvPr>
            <p:ph type="body" idx="1"/>
          </p:nvPr>
        </p:nvPicPr>
        <p:blipFill rotWithShape="1">
          <a:blip r:embed="rId6">
            <a:alphaModFix/>
          </a:blip>
          <a:srcRect/>
          <a:stretch/>
        </p:blipFill>
        <p:spPr>
          <a:xfrm>
            <a:off x="2819400" y="1333933"/>
            <a:ext cx="2108709" cy="2549294"/>
          </a:xfrm>
          <a:prstGeom prst="rect">
            <a:avLst/>
          </a:prstGeom>
          <a:noFill/>
          <a:ln>
            <a:noFill/>
          </a:ln>
        </p:spPr>
      </p:pic>
      <p:pic>
        <p:nvPicPr>
          <p:cNvPr id="448" name="Google Shape;448;p64"/>
          <p:cNvPicPr preferRelativeResize="0"/>
          <p:nvPr/>
        </p:nvPicPr>
        <p:blipFill rotWithShape="1">
          <a:blip r:embed="rId7">
            <a:alphaModFix/>
          </a:blip>
          <a:srcRect/>
          <a:stretch/>
        </p:blipFill>
        <p:spPr>
          <a:xfrm>
            <a:off x="5562601" y="1487386"/>
            <a:ext cx="3048000" cy="228302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65"/>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b="0" dirty="0">
                <a:latin typeface="Calibri"/>
                <a:ea typeface="Calibri"/>
                <a:cs typeface="Calibri"/>
                <a:sym typeface="Calibri"/>
              </a:rPr>
              <a:t>The Buyers</a:t>
            </a:r>
            <a:endParaRPr b="0" dirty="0">
              <a:latin typeface="Calibri"/>
              <a:ea typeface="Calibri"/>
              <a:cs typeface="Calibri"/>
              <a:sym typeface="Calibri"/>
            </a:endParaRPr>
          </a:p>
        </p:txBody>
      </p:sp>
      <p:sp>
        <p:nvSpPr>
          <p:cNvPr id="455" name="Google Shape;455;p65"/>
          <p:cNvSpPr txBox="1">
            <a:spLocks noGrp="1"/>
          </p:cNvSpPr>
          <p:nvPr>
            <p:ph type="body" idx="1"/>
          </p:nvPr>
        </p:nvSpPr>
        <p:spPr>
          <a:xfrm>
            <a:off x="457200" y="1447800"/>
            <a:ext cx="8229600" cy="4678363"/>
          </a:xfrm>
          <a:prstGeom prst="rect">
            <a:avLst/>
          </a:prstGeom>
          <a:noFill/>
          <a:ln>
            <a:noFill/>
          </a:ln>
        </p:spPr>
        <p:txBody>
          <a:bodyPr spcFirstLastPara="1" wrap="square" lIns="91425" tIns="45700" rIns="91425" bIns="45700" anchor="t" anchorCtr="0">
            <a:noAutofit/>
          </a:bodyPr>
          <a:lstStyle/>
          <a:p>
            <a:pPr marL="233363" lvl="0" indent="-233363" algn="l" rtl="0">
              <a:spcBef>
                <a:spcPts val="0"/>
              </a:spcBef>
              <a:spcAft>
                <a:spcPts val="0"/>
              </a:spcAft>
              <a:buSzPts val="2800"/>
              <a:buChar char="•"/>
            </a:pPr>
            <a:r>
              <a:rPr lang="en-US">
                <a:latin typeface="Calibri"/>
                <a:ea typeface="Calibri"/>
                <a:cs typeface="Calibri"/>
                <a:sym typeface="Calibri"/>
              </a:rPr>
              <a:t>Most common Buyers, or “Johns” are educated, employed men with enough disposable income to engage in these activities (</a:t>
            </a:r>
            <a:r>
              <a:rPr lang="en-US" i="1">
                <a:latin typeface="Calibri"/>
                <a:ea typeface="Calibri"/>
                <a:cs typeface="Calibri"/>
                <a:sym typeface="Calibri"/>
              </a:rPr>
              <a:t>Urban Institute, 2019</a:t>
            </a:r>
            <a:r>
              <a:rPr lang="en-US">
                <a:latin typeface="Calibri"/>
                <a:ea typeface="Calibri"/>
                <a:cs typeface="Calibri"/>
                <a:sym typeface="Calibri"/>
              </a:rPr>
              <a:t>)</a:t>
            </a:r>
            <a:endParaRPr/>
          </a:p>
          <a:p>
            <a:pPr marL="233363" lvl="0" indent="-233363" algn="l" rtl="0">
              <a:spcBef>
                <a:spcPts val="560"/>
              </a:spcBef>
              <a:spcAft>
                <a:spcPts val="0"/>
              </a:spcAft>
              <a:buSzPts val="2800"/>
              <a:buChar char="•"/>
            </a:pPr>
            <a:r>
              <a:rPr lang="en-US">
                <a:latin typeface="Calibri"/>
                <a:ea typeface="Calibri"/>
                <a:cs typeface="Calibri"/>
                <a:sym typeface="Calibri"/>
              </a:rPr>
              <a:t>It is estimated that 15%--20% of American men have purchased sex at least once (</a:t>
            </a:r>
            <a:r>
              <a:rPr lang="en-US" i="1">
                <a:latin typeface="Calibri"/>
                <a:ea typeface="Calibri"/>
                <a:cs typeface="Calibri"/>
                <a:sym typeface="Calibri"/>
              </a:rPr>
              <a:t>Office of Research and Evaluation, National Institute of Justice, 2008</a:t>
            </a:r>
            <a:r>
              <a:rPr lang="en-US">
                <a:latin typeface="Calibri"/>
                <a:ea typeface="Calibri"/>
                <a:cs typeface="Calibri"/>
                <a:sym typeface="Calibri"/>
              </a:rPr>
              <a:t>)</a:t>
            </a:r>
            <a:endParaRPr/>
          </a:p>
          <a:p>
            <a:pPr marL="233363" lvl="0" indent="-233363" algn="l" rtl="0">
              <a:spcBef>
                <a:spcPts val="560"/>
              </a:spcBef>
              <a:spcAft>
                <a:spcPts val="0"/>
              </a:spcAft>
              <a:buSzPts val="2800"/>
              <a:buChar char="•"/>
            </a:pPr>
            <a:r>
              <a:rPr lang="en-US">
                <a:latin typeface="Calibri"/>
                <a:ea typeface="Calibri"/>
                <a:cs typeface="Calibri"/>
                <a:sym typeface="Calibri"/>
              </a:rPr>
              <a:t>Examples of customers:</a:t>
            </a:r>
            <a:endParaRPr/>
          </a:p>
          <a:p>
            <a:pPr marL="517525" lvl="1" indent="-284163" algn="l" rtl="0">
              <a:spcBef>
                <a:spcPts val="480"/>
              </a:spcBef>
              <a:spcAft>
                <a:spcPts val="0"/>
              </a:spcAft>
              <a:buSzPts val="2400"/>
              <a:buChar char="–"/>
            </a:pPr>
            <a:r>
              <a:rPr lang="en-US">
                <a:latin typeface="Calibri"/>
                <a:ea typeface="Calibri"/>
                <a:cs typeface="Calibri"/>
                <a:sym typeface="Calibri"/>
              </a:rPr>
              <a:t>Law enforcement, lawyers, construction workers, truckers, business men, social workers, pastors, city employees (</a:t>
            </a:r>
            <a:r>
              <a:rPr lang="en-US" i="1">
                <a:latin typeface="Calibri"/>
                <a:ea typeface="Calibri"/>
                <a:cs typeface="Calibri"/>
                <a:sym typeface="Calibri"/>
              </a:rPr>
              <a:t>Ohio Attorney General, 2012</a:t>
            </a:r>
            <a:r>
              <a:rPr lang="en-US">
                <a:latin typeface="Calibri"/>
                <a:ea typeface="Calibri"/>
                <a:cs typeface="Calibri"/>
                <a:sym typeface="Calibri"/>
              </a:rPr>
              <a:t>). </a:t>
            </a:r>
            <a:endParaRPr>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233045" lvl="0" indent="-233045" algn="l" rtl="0">
              <a:spcBef>
                <a:spcPts val="0"/>
              </a:spcBef>
              <a:spcAft>
                <a:spcPts val="0"/>
              </a:spcAft>
              <a:buSzPts val="2400"/>
              <a:buChar char="•"/>
            </a:pPr>
            <a:r>
              <a:rPr lang="en-US" sz="2400" dirty="0">
                <a:latin typeface="Calibri"/>
                <a:ea typeface="Calibri"/>
                <a:cs typeface="Calibri"/>
                <a:sym typeface="Calibri"/>
              </a:rPr>
              <a:t>Traffickers are meeting basic needs that are otherwise not being met</a:t>
            </a:r>
            <a:endParaRPr lang="en-US" dirty="0"/>
          </a:p>
          <a:p>
            <a:pPr marL="517525" lvl="1" indent="-283845" algn="l" rtl="0">
              <a:spcBef>
                <a:spcPts val="480"/>
              </a:spcBef>
              <a:spcAft>
                <a:spcPts val="0"/>
              </a:spcAft>
              <a:buSzPts val="2400"/>
              <a:buChar char="–"/>
            </a:pPr>
            <a:r>
              <a:rPr lang="en-US" dirty="0">
                <a:latin typeface="Calibri"/>
                <a:ea typeface="Calibri"/>
                <a:cs typeface="Calibri"/>
                <a:sym typeface="Calibri"/>
              </a:rPr>
              <a:t>LOVE, housing, food, clothing (sometimes very nice and expensive, other hygiene products, consistency, “family”, transportation</a:t>
            </a:r>
            <a:endParaRPr dirty="0"/>
          </a:p>
          <a:p>
            <a:pPr marL="233045" lvl="0" indent="-233045" algn="l" rtl="0">
              <a:spcBef>
                <a:spcPts val="480"/>
              </a:spcBef>
              <a:spcAft>
                <a:spcPts val="0"/>
              </a:spcAft>
              <a:buSzPts val="2400"/>
              <a:buChar char="•"/>
            </a:pPr>
            <a:r>
              <a:rPr lang="en-US" sz="2400" dirty="0">
                <a:latin typeface="Calibri"/>
                <a:ea typeface="Calibri"/>
                <a:cs typeface="Calibri"/>
                <a:sym typeface="Calibri"/>
              </a:rPr>
              <a:t>Using social media to find vulnerabilities (e.g. “had a fight with my mom….”, troubles at home, etc., “Not feeling cute today”</a:t>
            </a:r>
            <a:endParaRPr dirty="0"/>
          </a:p>
          <a:p>
            <a:pPr marL="233045" lvl="0" indent="-233045" algn="l" rtl="0">
              <a:spcBef>
                <a:spcPts val="480"/>
              </a:spcBef>
              <a:spcAft>
                <a:spcPts val="0"/>
              </a:spcAft>
              <a:buSzPts val="2400"/>
              <a:buChar char="•"/>
            </a:pPr>
            <a:r>
              <a:rPr lang="en-US" sz="2400" dirty="0">
                <a:latin typeface="Calibri"/>
                <a:ea typeface="Calibri"/>
                <a:cs typeface="Calibri"/>
                <a:sym typeface="Calibri"/>
              </a:rPr>
              <a:t>Youth are often approached within hours after running away from home/placements</a:t>
            </a:r>
            <a:endParaRPr dirty="0"/>
          </a:p>
          <a:p>
            <a:pPr marL="517525" lvl="1" indent="-283845">
              <a:spcBef>
                <a:spcPts val="400"/>
              </a:spcBef>
              <a:buSzPts val="2000"/>
            </a:pPr>
            <a:r>
              <a:rPr lang="en-US" sz="2000" dirty="0">
                <a:latin typeface="Calibri"/>
                <a:ea typeface="Calibri"/>
                <a:cs typeface="Calibri"/>
                <a:sym typeface="Calibri"/>
              </a:rPr>
              <a:t>400 teens are sold on the streets of Dallas EACH NIGHT (</a:t>
            </a:r>
            <a:r>
              <a:rPr lang="en-US" sz="2000" i="1" dirty="0">
                <a:latin typeface="Calibri"/>
                <a:ea typeface="Calibri"/>
                <a:cs typeface="Calibri"/>
                <a:sym typeface="Calibri"/>
              </a:rPr>
              <a:t>New Friends, New Life, 2019</a:t>
            </a:r>
            <a:r>
              <a:rPr lang="en-US" sz="2000" dirty="0">
                <a:latin typeface="Calibri"/>
                <a:ea typeface="Calibri"/>
                <a:cs typeface="Calibri"/>
                <a:sym typeface="Calibri"/>
              </a:rPr>
              <a:t>)</a:t>
            </a:r>
            <a:r>
              <a:rPr lang="en-US" sz="2000" i="1" dirty="0">
                <a:latin typeface="Calibri"/>
                <a:ea typeface="Calibri"/>
                <a:cs typeface="Calibri"/>
                <a:sym typeface="Calibri"/>
              </a:rPr>
              <a:t> </a:t>
            </a:r>
            <a:endParaRPr sz="2000" i="1">
              <a:latin typeface="Calibri"/>
              <a:ea typeface="Calibri"/>
              <a:cs typeface="Calibri"/>
            </a:endParaRPr>
          </a:p>
        </p:txBody>
      </p:sp>
      <p:sp>
        <p:nvSpPr>
          <p:cNvPr id="462" name="Google Shape;462;p66"/>
          <p:cNvSpPr txBox="1">
            <a:spLocks noGrp="1"/>
          </p:cNvSpPr>
          <p:nvPr>
            <p:ph type="title"/>
          </p:nvPr>
        </p:nvSpPr>
        <p:spPr>
          <a:xfrm>
            <a:off x="457200" y="152400"/>
            <a:ext cx="8225009" cy="838200"/>
          </a:xfrm>
          <a:prstGeom prst="rect">
            <a:avLst/>
          </a:prstGeom>
          <a:noFill/>
          <a:ln>
            <a:noFill/>
          </a:ln>
        </p:spPr>
        <p:txBody>
          <a:bodyPr spcFirstLastPara="1" wrap="square" lIns="91425" tIns="45700" rIns="91425" bIns="45700" anchor="ctr" anchorCtr="0">
            <a:noAutofit/>
          </a:bodyPr>
          <a:lstStyle/>
          <a:p>
            <a:r>
              <a:rPr lang="en-US" b="0" dirty="0">
                <a:latin typeface="Calibri"/>
                <a:ea typeface="Calibri"/>
                <a:cs typeface="Calibri"/>
                <a:sym typeface="Calibri"/>
              </a:rPr>
              <a:t>Recruitment of a Youth in Foster Care</a:t>
            </a:r>
            <a:endParaRPr b="0" dirty="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20" name="Google Shape;420;p61"/>
          <p:cNvSpPr txBox="1">
            <a:spLocks noGrp="1"/>
          </p:cNvSpPr>
          <p:nvPr>
            <p:ph type="title"/>
          </p:nvPr>
        </p:nvSpPr>
        <p:spPr>
          <a:xfrm>
            <a:off x="351150" y="1642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b="0">
                <a:latin typeface="Calibri"/>
                <a:ea typeface="Calibri"/>
                <a:cs typeface="Calibri"/>
                <a:sym typeface="Calibri"/>
              </a:rPr>
              <a:t>I Stopped Counting</a:t>
            </a:r>
            <a:endParaRPr b="0">
              <a:latin typeface="Calibri"/>
              <a:ea typeface="Calibri"/>
              <a:cs typeface="Calibri"/>
              <a:sym typeface="Calibri"/>
            </a:endParaRPr>
          </a:p>
        </p:txBody>
      </p:sp>
      <p:pic>
        <p:nvPicPr>
          <p:cNvPr id="421" name="Google Shape;421;p61">
            <a:hlinkClick r:id="rId3"/>
          </p:cNvPr>
          <p:cNvPicPr preferRelativeResize="0"/>
          <p:nvPr/>
        </p:nvPicPr>
        <p:blipFill>
          <a:blip r:embed="rId4">
            <a:alphaModFix/>
          </a:blip>
          <a:stretch>
            <a:fillRect/>
          </a:stretch>
        </p:blipFill>
        <p:spPr>
          <a:xfrm>
            <a:off x="2305050" y="1447850"/>
            <a:ext cx="4533900" cy="45243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7"/>
          <p:cNvSpPr txBox="1">
            <a:spLocks noGrp="1"/>
          </p:cNvSpPr>
          <p:nvPr>
            <p:ph type="body" idx="1"/>
          </p:nvPr>
        </p:nvSpPr>
        <p:spPr>
          <a:xfrm>
            <a:off x="457200" y="1307150"/>
            <a:ext cx="8229600" cy="4819200"/>
          </a:xfrm>
          <a:prstGeom prst="rect">
            <a:avLst/>
          </a:prstGeom>
        </p:spPr>
        <p:txBody>
          <a:bodyPr spcFirstLastPara="1" wrap="square" lIns="91425" tIns="45700" rIns="91425" bIns="45700" anchor="t" anchorCtr="0">
            <a:noAutofit/>
          </a:bodyPr>
          <a:lstStyle/>
          <a:p>
            <a:pPr marL="0" lvl="0" indent="0" algn="l" rtl="0">
              <a:lnSpc>
                <a:spcPct val="115000"/>
              </a:lnSpc>
              <a:spcBef>
                <a:spcPts val="600"/>
              </a:spcBef>
              <a:spcAft>
                <a:spcPts val="0"/>
              </a:spcAft>
              <a:buClr>
                <a:schemeClr val="dk1"/>
              </a:buClr>
              <a:buSzPts val="1100"/>
              <a:buFont typeface="Arial"/>
              <a:buNone/>
            </a:pPr>
            <a:r>
              <a:rPr lang="en-US" sz="2000">
                <a:solidFill>
                  <a:srgbClr val="EE2E24"/>
                </a:solidFill>
                <a:latin typeface="Calibri"/>
                <a:ea typeface="Calibri"/>
                <a:cs typeface="Calibri"/>
                <a:sym typeface="Calibri"/>
              </a:rPr>
              <a:t>•</a:t>
            </a:r>
            <a:r>
              <a:rPr lang="en-US" sz="2000">
                <a:latin typeface="Calibri"/>
                <a:ea typeface="Calibri"/>
                <a:cs typeface="Calibri"/>
                <a:sym typeface="Calibri"/>
              </a:rPr>
              <a:t>Unexplained bruises, cuts or marks</a:t>
            </a:r>
            <a:endParaRPr sz="2000">
              <a:latin typeface="Calibri"/>
              <a:ea typeface="Calibri"/>
              <a:cs typeface="Calibri"/>
              <a:sym typeface="Calibri"/>
            </a:endParaRPr>
          </a:p>
          <a:p>
            <a:pPr marL="0" lvl="0" indent="0" algn="l" rtl="0">
              <a:lnSpc>
                <a:spcPct val="115000"/>
              </a:lnSpc>
              <a:spcBef>
                <a:spcPts val="600"/>
              </a:spcBef>
              <a:spcAft>
                <a:spcPts val="0"/>
              </a:spcAft>
              <a:buClr>
                <a:schemeClr val="dk1"/>
              </a:buClr>
              <a:buSzPts val="1100"/>
              <a:buFont typeface="Arial"/>
              <a:buNone/>
            </a:pPr>
            <a:r>
              <a:rPr lang="en-US" sz="2000">
                <a:solidFill>
                  <a:srgbClr val="EE2E24"/>
                </a:solidFill>
                <a:latin typeface="Calibri"/>
                <a:ea typeface="Calibri"/>
                <a:cs typeface="Calibri"/>
                <a:sym typeface="Calibri"/>
              </a:rPr>
              <a:t>•</a:t>
            </a:r>
            <a:r>
              <a:rPr lang="en-US" sz="2000">
                <a:latin typeface="Calibri"/>
                <a:ea typeface="Calibri"/>
                <a:cs typeface="Calibri"/>
                <a:sym typeface="Calibri"/>
              </a:rPr>
              <a:t>Youth exhibiting fear, depression, anxiety, submission, tension, nervousness</a:t>
            </a:r>
            <a:endParaRPr sz="2000">
              <a:latin typeface="Calibri"/>
              <a:ea typeface="Calibri"/>
              <a:cs typeface="Calibri"/>
              <a:sym typeface="Calibri"/>
            </a:endParaRPr>
          </a:p>
          <a:p>
            <a:pPr marL="0" lvl="0" indent="0" algn="l" rtl="0">
              <a:lnSpc>
                <a:spcPct val="115000"/>
              </a:lnSpc>
              <a:spcBef>
                <a:spcPts val="600"/>
              </a:spcBef>
              <a:spcAft>
                <a:spcPts val="0"/>
              </a:spcAft>
              <a:buClr>
                <a:schemeClr val="dk1"/>
              </a:buClr>
              <a:buSzPts val="1100"/>
              <a:buFont typeface="Arial"/>
              <a:buNone/>
            </a:pPr>
            <a:r>
              <a:rPr lang="en-US" sz="2000">
                <a:solidFill>
                  <a:srgbClr val="EE2E24"/>
                </a:solidFill>
                <a:latin typeface="Calibri"/>
                <a:ea typeface="Calibri"/>
                <a:cs typeface="Calibri"/>
                <a:sym typeface="Calibri"/>
              </a:rPr>
              <a:t>•</a:t>
            </a:r>
            <a:r>
              <a:rPr lang="en-US" sz="2000">
                <a:latin typeface="Calibri"/>
                <a:ea typeface="Calibri"/>
                <a:cs typeface="Calibri"/>
                <a:sym typeface="Calibri"/>
              </a:rPr>
              <a:t>Excessive calls from boyfriend/girlfriend or fear of displeasing partner</a:t>
            </a:r>
            <a:endParaRPr sz="2000">
              <a:latin typeface="Calibri"/>
              <a:ea typeface="Calibri"/>
              <a:cs typeface="Calibri"/>
              <a:sym typeface="Calibri"/>
            </a:endParaRPr>
          </a:p>
          <a:p>
            <a:pPr marL="0" lvl="0" indent="0" algn="l" rtl="0">
              <a:lnSpc>
                <a:spcPct val="115000"/>
              </a:lnSpc>
              <a:spcBef>
                <a:spcPts val="600"/>
              </a:spcBef>
              <a:spcAft>
                <a:spcPts val="0"/>
              </a:spcAft>
              <a:buClr>
                <a:schemeClr val="dk1"/>
              </a:buClr>
              <a:buSzPts val="1100"/>
              <a:buFont typeface="Arial"/>
              <a:buNone/>
            </a:pPr>
            <a:r>
              <a:rPr lang="en-US" sz="2000">
                <a:solidFill>
                  <a:srgbClr val="EE2E24"/>
                </a:solidFill>
                <a:latin typeface="Calibri"/>
                <a:ea typeface="Calibri"/>
                <a:cs typeface="Calibri"/>
                <a:sym typeface="Calibri"/>
              </a:rPr>
              <a:t>•</a:t>
            </a:r>
            <a:r>
              <a:rPr lang="en-US" sz="2000">
                <a:latin typeface="Calibri"/>
                <a:ea typeface="Calibri"/>
                <a:cs typeface="Calibri"/>
                <a:sym typeface="Calibri"/>
              </a:rPr>
              <a:t>Unexplained shopping trips or possession of expensive clothing, jewelry, cell phone</a:t>
            </a:r>
            <a:endParaRPr sz="2000">
              <a:latin typeface="Calibri"/>
              <a:ea typeface="Calibri"/>
              <a:cs typeface="Calibri"/>
              <a:sym typeface="Calibri"/>
            </a:endParaRPr>
          </a:p>
          <a:p>
            <a:pPr marL="0" lvl="0" indent="0" algn="l" rtl="0">
              <a:lnSpc>
                <a:spcPct val="115000"/>
              </a:lnSpc>
              <a:spcBef>
                <a:spcPts val="600"/>
              </a:spcBef>
              <a:spcAft>
                <a:spcPts val="0"/>
              </a:spcAft>
              <a:buClr>
                <a:schemeClr val="dk1"/>
              </a:buClr>
              <a:buSzPts val="1100"/>
              <a:buFont typeface="Arial"/>
              <a:buNone/>
            </a:pPr>
            <a:r>
              <a:rPr lang="en-US" sz="2000">
                <a:solidFill>
                  <a:srgbClr val="EE2E24"/>
                </a:solidFill>
                <a:latin typeface="Calibri"/>
                <a:ea typeface="Calibri"/>
                <a:cs typeface="Calibri"/>
                <a:sym typeface="Calibri"/>
              </a:rPr>
              <a:t>•</a:t>
            </a:r>
            <a:r>
              <a:rPr lang="en-US" sz="2000">
                <a:latin typeface="Calibri"/>
                <a:ea typeface="Calibri"/>
                <a:cs typeface="Calibri"/>
                <a:sym typeface="Calibri"/>
              </a:rPr>
              <a:t>Hypervigilance or paranoid behavior</a:t>
            </a:r>
            <a:endParaRPr sz="2000">
              <a:latin typeface="Calibri"/>
              <a:ea typeface="Calibri"/>
              <a:cs typeface="Calibri"/>
              <a:sym typeface="Calibri"/>
            </a:endParaRPr>
          </a:p>
          <a:p>
            <a:pPr marL="0" lvl="0" indent="0" algn="l" rtl="0">
              <a:lnSpc>
                <a:spcPct val="115000"/>
              </a:lnSpc>
              <a:spcBef>
                <a:spcPts val="600"/>
              </a:spcBef>
              <a:spcAft>
                <a:spcPts val="0"/>
              </a:spcAft>
              <a:buClr>
                <a:schemeClr val="dk1"/>
              </a:buClr>
              <a:buSzPts val="1100"/>
              <a:buFont typeface="Arial"/>
              <a:buNone/>
            </a:pPr>
            <a:r>
              <a:rPr lang="en-US" sz="2000">
                <a:solidFill>
                  <a:srgbClr val="EE2E24"/>
                </a:solidFill>
                <a:latin typeface="Calibri"/>
                <a:ea typeface="Calibri"/>
                <a:cs typeface="Calibri"/>
                <a:sym typeface="Calibri"/>
              </a:rPr>
              <a:t>•</a:t>
            </a:r>
            <a:r>
              <a:rPr lang="en-US" sz="2000">
                <a:latin typeface="Calibri"/>
                <a:ea typeface="Calibri"/>
                <a:cs typeface="Calibri"/>
                <a:sym typeface="Calibri"/>
              </a:rPr>
              <a:t>Referring to boyfriend as “daddy”, relationships with older men</a:t>
            </a:r>
            <a:endParaRPr sz="2000">
              <a:latin typeface="Calibri"/>
              <a:ea typeface="Calibri"/>
              <a:cs typeface="Calibri"/>
              <a:sym typeface="Calibri"/>
            </a:endParaRPr>
          </a:p>
          <a:p>
            <a:pPr marL="0" lvl="0" indent="0" algn="l" rtl="0">
              <a:lnSpc>
                <a:spcPct val="115000"/>
              </a:lnSpc>
              <a:spcBef>
                <a:spcPts val="600"/>
              </a:spcBef>
              <a:spcAft>
                <a:spcPts val="0"/>
              </a:spcAft>
              <a:buClr>
                <a:schemeClr val="dk1"/>
              </a:buClr>
              <a:buSzPts val="1100"/>
              <a:buFont typeface="Arial"/>
              <a:buNone/>
            </a:pPr>
            <a:r>
              <a:rPr lang="en-US" sz="2000">
                <a:solidFill>
                  <a:srgbClr val="EE2E24"/>
                </a:solidFill>
                <a:latin typeface="Calibri"/>
                <a:ea typeface="Calibri"/>
                <a:cs typeface="Calibri"/>
                <a:sym typeface="Calibri"/>
              </a:rPr>
              <a:t>•</a:t>
            </a:r>
            <a:r>
              <a:rPr lang="en-US" sz="2000">
                <a:latin typeface="Calibri"/>
                <a:ea typeface="Calibri"/>
                <a:cs typeface="Calibri"/>
                <a:sym typeface="Calibri"/>
              </a:rPr>
              <a:t>Secrecy or defensiveness regarding whereabouts</a:t>
            </a:r>
            <a:endParaRPr sz="2000">
              <a:latin typeface="Calibri"/>
              <a:ea typeface="Calibri"/>
              <a:cs typeface="Calibri"/>
              <a:sym typeface="Calibri"/>
            </a:endParaRPr>
          </a:p>
          <a:p>
            <a:pPr marL="0" lvl="0" indent="0" algn="l" rtl="0">
              <a:lnSpc>
                <a:spcPct val="115000"/>
              </a:lnSpc>
              <a:spcBef>
                <a:spcPts val="600"/>
              </a:spcBef>
              <a:spcAft>
                <a:spcPts val="0"/>
              </a:spcAft>
              <a:buClr>
                <a:schemeClr val="dk1"/>
              </a:buClr>
              <a:buSzPts val="1100"/>
              <a:buFont typeface="Arial"/>
              <a:buNone/>
            </a:pPr>
            <a:r>
              <a:rPr lang="en-US" sz="2000">
                <a:solidFill>
                  <a:srgbClr val="EE2E24"/>
                </a:solidFill>
                <a:latin typeface="Calibri"/>
                <a:ea typeface="Calibri"/>
                <a:cs typeface="Calibri"/>
                <a:sym typeface="Calibri"/>
              </a:rPr>
              <a:t>•</a:t>
            </a:r>
            <a:r>
              <a:rPr lang="en-US" sz="2000">
                <a:latin typeface="Calibri"/>
                <a:ea typeface="Calibri"/>
                <a:cs typeface="Calibri"/>
                <a:sym typeface="Calibri"/>
              </a:rPr>
              <a:t>Tattoo that could represent branding</a:t>
            </a:r>
            <a:endParaRPr sz="2000">
              <a:latin typeface="Calibri"/>
              <a:ea typeface="Calibri"/>
              <a:cs typeface="Calibri"/>
              <a:sym typeface="Calibri"/>
            </a:endParaRPr>
          </a:p>
          <a:p>
            <a:pPr marL="0" lvl="0" indent="0" algn="l" rtl="0">
              <a:lnSpc>
                <a:spcPct val="115000"/>
              </a:lnSpc>
              <a:spcBef>
                <a:spcPts val="600"/>
              </a:spcBef>
              <a:spcAft>
                <a:spcPts val="0"/>
              </a:spcAft>
              <a:buClr>
                <a:schemeClr val="dk1"/>
              </a:buClr>
              <a:buSzPts val="1100"/>
              <a:buFont typeface="Arial"/>
              <a:buNone/>
            </a:pPr>
            <a:r>
              <a:rPr lang="en-US" sz="2000">
                <a:solidFill>
                  <a:srgbClr val="EE2E24"/>
                </a:solidFill>
                <a:latin typeface="Calibri"/>
                <a:ea typeface="Calibri"/>
                <a:cs typeface="Calibri"/>
                <a:sym typeface="Calibri"/>
              </a:rPr>
              <a:t>•</a:t>
            </a:r>
            <a:r>
              <a:rPr lang="en-US" sz="2000">
                <a:latin typeface="Calibri"/>
                <a:ea typeface="Calibri"/>
                <a:cs typeface="Calibri"/>
                <a:sym typeface="Calibri"/>
              </a:rPr>
              <a:t>Multiple STDs or pregnancies</a:t>
            </a:r>
            <a:endParaRPr sz="2000">
              <a:latin typeface="Calibri"/>
              <a:ea typeface="Calibri"/>
              <a:cs typeface="Calibri"/>
              <a:sym typeface="Calibri"/>
            </a:endParaRPr>
          </a:p>
          <a:p>
            <a:pPr marL="0" lvl="0" indent="0" algn="l" rtl="0">
              <a:spcBef>
                <a:spcPts val="360"/>
              </a:spcBef>
              <a:spcAft>
                <a:spcPts val="0"/>
              </a:spcAft>
              <a:buNone/>
            </a:pPr>
            <a:endParaRPr/>
          </a:p>
        </p:txBody>
      </p:sp>
      <p:sp>
        <p:nvSpPr>
          <p:cNvPr id="469" name="Google Shape;469;p67"/>
          <p:cNvSpPr txBox="1">
            <a:spLocks noGrp="1"/>
          </p:cNvSpPr>
          <p:nvPr>
            <p:ph type="title"/>
          </p:nvPr>
        </p:nvSpPr>
        <p:spPr>
          <a:xfrm>
            <a:off x="457200" y="152400"/>
            <a:ext cx="7848600" cy="838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0">
                <a:solidFill>
                  <a:srgbClr val="FFFFFF"/>
                </a:solidFill>
                <a:latin typeface="Calibri"/>
                <a:ea typeface="Calibri"/>
                <a:cs typeface="Calibri"/>
                <a:sym typeface="Calibri"/>
              </a:rPr>
              <a:t>Signs and Identification</a:t>
            </a:r>
            <a:endParaRPr b="0">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68"/>
          <p:cNvPicPr preferRelativeResize="0">
            <a:picLocks noGrp="1"/>
          </p:cNvPicPr>
          <p:nvPr>
            <p:ph type="body" idx="1"/>
          </p:nvPr>
        </p:nvPicPr>
        <p:blipFill rotWithShape="1">
          <a:blip r:embed="rId3">
            <a:alphaModFix/>
          </a:blip>
          <a:srcRect/>
          <a:stretch/>
        </p:blipFill>
        <p:spPr>
          <a:xfrm>
            <a:off x="1371600" y="1371600"/>
            <a:ext cx="5867400" cy="4724400"/>
          </a:xfrm>
          <a:prstGeom prst="rect">
            <a:avLst/>
          </a:prstGeom>
          <a:noFill/>
          <a:ln>
            <a:noFill/>
          </a:ln>
        </p:spPr>
      </p:pic>
      <p:sp>
        <p:nvSpPr>
          <p:cNvPr id="476" name="Google Shape;476;p68"/>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b="0">
                <a:latin typeface="Calibri"/>
                <a:ea typeface="Calibri"/>
                <a:cs typeface="Calibri"/>
                <a:sym typeface="Calibri"/>
              </a:rPr>
              <a:t>Internet Safety</a:t>
            </a:r>
            <a:endParaRPr b="0">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DFA459-A1A7-29CD-0B2A-03204B15DF62}"/>
              </a:ext>
            </a:extLst>
          </p:cNvPr>
          <p:cNvSpPr>
            <a:spLocks noGrp="1"/>
          </p:cNvSpPr>
          <p:nvPr>
            <p:ph type="title"/>
          </p:nvPr>
        </p:nvSpPr>
        <p:spPr/>
        <p:txBody>
          <a:bodyPr/>
          <a:lstStyle/>
          <a:p>
            <a:r>
              <a:rPr lang="en-US" dirty="0" err="1">
                <a:latin typeface="Calibri"/>
              </a:rPr>
              <a:t>Skipthegames</a:t>
            </a:r>
            <a:r>
              <a:rPr lang="en-US" dirty="0">
                <a:latin typeface="Calibri"/>
              </a:rPr>
              <a:t> Profile</a:t>
            </a:r>
          </a:p>
        </p:txBody>
      </p:sp>
      <p:pic>
        <p:nvPicPr>
          <p:cNvPr id="4" name="Picture 4" descr="Graphical user interface, application, website&#10;&#10;Description automatically generated">
            <a:extLst>
              <a:ext uri="{FF2B5EF4-FFF2-40B4-BE49-F238E27FC236}">
                <a16:creationId xmlns:a16="http://schemas.microsoft.com/office/drawing/2014/main" id="{51EE9EAB-1F77-E4A4-E6A5-2B8EB134402D}"/>
              </a:ext>
            </a:extLst>
          </p:cNvPr>
          <p:cNvPicPr>
            <a:picLocks noChangeAspect="1"/>
          </p:cNvPicPr>
          <p:nvPr/>
        </p:nvPicPr>
        <p:blipFill>
          <a:blip r:embed="rId2"/>
          <a:stretch>
            <a:fillRect/>
          </a:stretch>
        </p:blipFill>
        <p:spPr>
          <a:xfrm>
            <a:off x="2654061" y="1222244"/>
            <a:ext cx="3835879" cy="5534944"/>
          </a:xfrm>
          <a:prstGeom prst="rect">
            <a:avLst/>
          </a:prstGeom>
        </p:spPr>
      </p:pic>
    </p:spTree>
    <p:extLst>
      <p:ext uri="{BB962C8B-B14F-4D97-AF65-F5344CB8AC3E}">
        <p14:creationId xmlns:p14="http://schemas.microsoft.com/office/powerpoint/2010/main" val="39495826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70"/>
          <p:cNvSpPr txBox="1">
            <a:spLocks noGrp="1"/>
          </p:cNvSpPr>
          <p:nvPr>
            <p:ph type="body" idx="1"/>
          </p:nvPr>
        </p:nvSpPr>
        <p:spPr>
          <a:xfrm>
            <a:off x="1708030" y="3857445"/>
            <a:ext cx="8229600" cy="4525963"/>
          </a:xfrm>
          <a:prstGeom prst="rect">
            <a:avLst/>
          </a:prstGeom>
          <a:noFill/>
          <a:ln>
            <a:noFill/>
          </a:ln>
        </p:spPr>
        <p:txBody>
          <a:bodyPr spcFirstLastPara="1" wrap="square" lIns="91425" tIns="45700" rIns="91425" bIns="45700" anchor="t" anchorCtr="0">
            <a:noAutofit/>
          </a:bodyPr>
          <a:lstStyle/>
          <a:p>
            <a:pPr marL="233363" lvl="0" indent="-55563" algn="l" rtl="0">
              <a:spcBef>
                <a:spcPts val="0"/>
              </a:spcBef>
              <a:spcAft>
                <a:spcPts val="0"/>
              </a:spcAft>
              <a:buSzPts val="2800"/>
              <a:buNone/>
            </a:pPr>
            <a:endParaRPr u="sng">
              <a:solidFill>
                <a:schemeClr val="hlink"/>
              </a:solidFill>
              <a:latin typeface="Calibri"/>
              <a:ea typeface="Calibri"/>
              <a:cs typeface="Calibri"/>
              <a:sym typeface="Calibri"/>
              <a:hlinkClick r:id="rId3"/>
            </a:endParaRPr>
          </a:p>
          <a:p>
            <a:pPr marL="233363" lvl="0" indent="-55563" algn="l" rtl="0">
              <a:spcBef>
                <a:spcPts val="560"/>
              </a:spcBef>
              <a:spcAft>
                <a:spcPts val="0"/>
              </a:spcAft>
              <a:buSzPts val="2800"/>
              <a:buNone/>
            </a:pPr>
            <a:endParaRPr u="sng">
              <a:solidFill>
                <a:schemeClr val="hlink"/>
              </a:solidFill>
              <a:latin typeface="Calibri"/>
              <a:ea typeface="Calibri"/>
              <a:cs typeface="Calibri"/>
              <a:sym typeface="Calibri"/>
              <a:hlinkClick r:id="rId3"/>
            </a:endParaRPr>
          </a:p>
          <a:p>
            <a:pPr marL="233363" lvl="0" indent="-55563" algn="l" rtl="0">
              <a:spcBef>
                <a:spcPts val="560"/>
              </a:spcBef>
              <a:spcAft>
                <a:spcPts val="0"/>
              </a:spcAft>
              <a:buSzPts val="2800"/>
              <a:buNone/>
            </a:pPr>
            <a:endParaRPr u="sng">
              <a:solidFill>
                <a:schemeClr val="hlink"/>
              </a:solidFill>
              <a:latin typeface="Calibri"/>
              <a:ea typeface="Calibri"/>
              <a:cs typeface="Calibri"/>
              <a:sym typeface="Calibri"/>
              <a:hlinkClick r:id="rId3"/>
            </a:endParaRPr>
          </a:p>
          <a:p>
            <a:pPr marL="233363" lvl="0" indent="-233363" algn="l" rtl="0">
              <a:spcBef>
                <a:spcPts val="560"/>
              </a:spcBef>
              <a:spcAft>
                <a:spcPts val="0"/>
              </a:spcAft>
              <a:buSzPts val="2800"/>
              <a:buChar char="•"/>
            </a:pPr>
            <a:r>
              <a:rPr lang="en-US" u="sng">
                <a:solidFill>
                  <a:schemeClr val="hlink"/>
                </a:solidFill>
                <a:latin typeface="Calibri"/>
                <a:ea typeface="Calibri"/>
                <a:cs typeface="Calibri"/>
                <a:sym typeface="Calibri"/>
                <a:hlinkClick r:id="rId3"/>
              </a:rPr>
              <a:t>https://www.wingclips.com/movie-clips/sexmoney/pimp-psychology</a:t>
            </a:r>
            <a:endParaRPr>
              <a:latin typeface="Calibri"/>
              <a:ea typeface="Calibri"/>
              <a:cs typeface="Calibri"/>
              <a:sym typeface="Calibri"/>
            </a:endParaRPr>
          </a:p>
          <a:p>
            <a:pPr marL="233363" lvl="0" indent="-55563" algn="l" rtl="0">
              <a:spcBef>
                <a:spcPts val="560"/>
              </a:spcBef>
              <a:spcAft>
                <a:spcPts val="0"/>
              </a:spcAft>
              <a:buSzPts val="2800"/>
              <a:buNone/>
            </a:pPr>
            <a:endParaRPr>
              <a:latin typeface="Calibri"/>
              <a:ea typeface="Calibri"/>
              <a:cs typeface="Calibri"/>
              <a:sym typeface="Calibri"/>
            </a:endParaRPr>
          </a:p>
          <a:p>
            <a:pPr marL="233363" lvl="0" indent="-55563" algn="l" rtl="0">
              <a:spcBef>
                <a:spcPts val="560"/>
              </a:spcBef>
              <a:spcAft>
                <a:spcPts val="0"/>
              </a:spcAft>
              <a:buSzPts val="2800"/>
              <a:buNone/>
            </a:pPr>
            <a:endParaRPr>
              <a:latin typeface="Calibri"/>
              <a:ea typeface="Calibri"/>
              <a:cs typeface="Calibri"/>
              <a:sym typeface="Calibri"/>
            </a:endParaRPr>
          </a:p>
          <a:p>
            <a:pPr marL="233363" lvl="0" indent="-55563" algn="l" rtl="0">
              <a:spcBef>
                <a:spcPts val="560"/>
              </a:spcBef>
              <a:spcAft>
                <a:spcPts val="0"/>
              </a:spcAft>
              <a:buSzPts val="2800"/>
              <a:buNone/>
            </a:pPr>
            <a:endParaRPr>
              <a:latin typeface="Calibri"/>
              <a:ea typeface="Calibri"/>
              <a:cs typeface="Calibri"/>
              <a:sym typeface="Calibri"/>
            </a:endParaRPr>
          </a:p>
        </p:txBody>
      </p:sp>
      <p:sp>
        <p:nvSpPr>
          <p:cNvPr id="489" name="Google Shape;489;p70"/>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b="0" dirty="0">
                <a:latin typeface="Calibri"/>
                <a:ea typeface="Calibri"/>
                <a:cs typeface="Calibri"/>
                <a:sym typeface="Calibri"/>
              </a:rPr>
              <a:t>Chatting With a Trafficker</a:t>
            </a:r>
            <a:endParaRPr b="0" dirty="0">
              <a:latin typeface="Calibri"/>
              <a:ea typeface="Calibri"/>
              <a:cs typeface="Calibri"/>
              <a:sym typeface="Calibri"/>
            </a:endParaRPr>
          </a:p>
        </p:txBody>
      </p:sp>
      <p:pic>
        <p:nvPicPr>
          <p:cNvPr id="2" name="Picture 2" descr="A picture containing text, person, indoor, person&#10;&#10;Description automatically generated">
            <a:extLst>
              <a:ext uri="{FF2B5EF4-FFF2-40B4-BE49-F238E27FC236}">
                <a16:creationId xmlns:a16="http://schemas.microsoft.com/office/drawing/2014/main" id="{E5F2DDCE-6340-3AF4-55E9-6457A533BE98}"/>
              </a:ext>
            </a:extLst>
          </p:cNvPr>
          <p:cNvPicPr>
            <a:picLocks noChangeAspect="1"/>
          </p:cNvPicPr>
          <p:nvPr/>
        </p:nvPicPr>
        <p:blipFill>
          <a:blip r:embed="rId4"/>
          <a:stretch>
            <a:fillRect/>
          </a:stretch>
        </p:blipFill>
        <p:spPr>
          <a:xfrm>
            <a:off x="1604513" y="1379472"/>
            <a:ext cx="5934973" cy="3768377"/>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71"/>
          <p:cNvSpPr txBox="1">
            <a:spLocks noGrp="1"/>
          </p:cNvSpPr>
          <p:nvPr>
            <p:ph type="body" idx="1"/>
          </p:nvPr>
        </p:nvSpPr>
        <p:spPr>
          <a:xfrm>
            <a:off x="1866181" y="4375030"/>
            <a:ext cx="8229600" cy="4525963"/>
          </a:xfrm>
          <a:prstGeom prst="rect">
            <a:avLst/>
          </a:prstGeom>
          <a:noFill/>
          <a:ln>
            <a:noFill/>
          </a:ln>
        </p:spPr>
        <p:txBody>
          <a:bodyPr spcFirstLastPara="1" wrap="square" lIns="91425" tIns="45700" rIns="91425" bIns="45700" anchor="t" anchorCtr="0">
            <a:noAutofit/>
          </a:bodyPr>
          <a:lstStyle/>
          <a:p>
            <a:pPr marL="233363" lvl="0" indent="-55563" algn="l" rtl="0">
              <a:spcBef>
                <a:spcPts val="0"/>
              </a:spcBef>
              <a:spcAft>
                <a:spcPts val="0"/>
              </a:spcAft>
              <a:buSzPts val="2800"/>
              <a:buNone/>
            </a:pPr>
            <a:endParaRPr>
              <a:latin typeface="Calibri"/>
              <a:ea typeface="Calibri"/>
              <a:cs typeface="Calibri"/>
              <a:sym typeface="Calibri"/>
            </a:endParaRPr>
          </a:p>
          <a:p>
            <a:pPr marL="0" lvl="0" indent="0" algn="l" rtl="0">
              <a:spcBef>
                <a:spcPts val="560"/>
              </a:spcBef>
              <a:spcAft>
                <a:spcPts val="0"/>
              </a:spcAft>
              <a:buSzPts val="2800"/>
              <a:buNone/>
            </a:pPr>
            <a:endParaRPr>
              <a:latin typeface="Calibri"/>
              <a:ea typeface="Calibri"/>
              <a:cs typeface="Calibri"/>
              <a:sym typeface="Calibri"/>
            </a:endParaRPr>
          </a:p>
          <a:p>
            <a:pPr marL="233363" lvl="0" indent="-233363" algn="l" rtl="0">
              <a:spcBef>
                <a:spcPts val="560"/>
              </a:spcBef>
              <a:spcAft>
                <a:spcPts val="0"/>
              </a:spcAft>
              <a:buSzPts val="2800"/>
              <a:buChar char="•"/>
            </a:pPr>
            <a:r>
              <a:rPr lang="en-US" u="sng">
                <a:solidFill>
                  <a:schemeClr val="hlink"/>
                </a:solidFill>
                <a:latin typeface="Calibri"/>
                <a:ea typeface="Calibri"/>
                <a:cs typeface="Calibri"/>
                <a:sym typeface="Calibri"/>
                <a:hlinkClick r:id="rId3"/>
              </a:rPr>
              <a:t>https://www.wingclips.com/movie-clips/sexmoney/pastor-testimony</a:t>
            </a:r>
            <a:endParaRPr>
              <a:latin typeface="Calibri"/>
              <a:ea typeface="Calibri"/>
              <a:cs typeface="Calibri"/>
              <a:sym typeface="Calibri"/>
            </a:endParaRPr>
          </a:p>
          <a:p>
            <a:pPr marL="233363" lvl="0" indent="-55563" algn="l" rtl="0">
              <a:spcBef>
                <a:spcPts val="560"/>
              </a:spcBef>
              <a:spcAft>
                <a:spcPts val="0"/>
              </a:spcAft>
              <a:buSzPts val="2800"/>
              <a:buNone/>
            </a:pPr>
            <a:endParaRPr>
              <a:latin typeface="Calibri"/>
              <a:ea typeface="Calibri"/>
              <a:cs typeface="Calibri"/>
              <a:sym typeface="Calibri"/>
            </a:endParaRPr>
          </a:p>
        </p:txBody>
      </p:sp>
      <p:sp>
        <p:nvSpPr>
          <p:cNvPr id="496" name="Google Shape;496;p71"/>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b="0" dirty="0">
                <a:latin typeface="Calibri"/>
                <a:ea typeface="Calibri"/>
                <a:cs typeface="Calibri"/>
                <a:sym typeface="Calibri"/>
              </a:rPr>
              <a:t>Chatting with a Buyer</a:t>
            </a:r>
            <a:endParaRPr b="0" dirty="0">
              <a:latin typeface="Calibri"/>
              <a:ea typeface="Calibri"/>
              <a:cs typeface="Calibri"/>
              <a:sym typeface="Calibri"/>
            </a:endParaRPr>
          </a:p>
        </p:txBody>
      </p:sp>
      <p:pic>
        <p:nvPicPr>
          <p:cNvPr id="2" name="Picture 2">
            <a:extLst>
              <a:ext uri="{FF2B5EF4-FFF2-40B4-BE49-F238E27FC236}">
                <a16:creationId xmlns:a16="http://schemas.microsoft.com/office/drawing/2014/main" id="{25FEB435-CD0D-4AF2-4136-C8D21FF314F1}"/>
              </a:ext>
            </a:extLst>
          </p:cNvPr>
          <p:cNvPicPr>
            <a:picLocks noChangeAspect="1"/>
          </p:cNvPicPr>
          <p:nvPr/>
        </p:nvPicPr>
        <p:blipFill>
          <a:blip r:embed="rId4"/>
          <a:stretch>
            <a:fillRect/>
          </a:stretch>
        </p:blipFill>
        <p:spPr>
          <a:xfrm>
            <a:off x="1748288" y="1476842"/>
            <a:ext cx="5661802" cy="3616769"/>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3" name="Google Shape;503;p72"/>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alibri"/>
              <a:buNone/>
            </a:pPr>
            <a:r>
              <a:rPr lang="en-US" sz="3600" b="0">
                <a:latin typeface="Calibri"/>
                <a:ea typeface="Calibri"/>
                <a:cs typeface="Calibri"/>
                <a:sym typeface="Calibri"/>
              </a:rPr>
              <a:t>Survivor Story: From Victim, to Survivor, to Leader</a:t>
            </a:r>
            <a:endParaRPr sz="3600" b="0">
              <a:latin typeface="Calibri"/>
              <a:ea typeface="Calibri"/>
              <a:cs typeface="Calibri"/>
              <a:sym typeface="Calibri"/>
            </a:endParaRPr>
          </a:p>
        </p:txBody>
      </p:sp>
      <p:pic>
        <p:nvPicPr>
          <p:cNvPr id="2" name="Online Media 1" title="Saving Innocence: A Survivor's Story - Oree Freeman">
            <a:hlinkClick r:id="" action="ppaction://media"/>
            <a:extLst>
              <a:ext uri="{FF2B5EF4-FFF2-40B4-BE49-F238E27FC236}">
                <a16:creationId xmlns:a16="http://schemas.microsoft.com/office/drawing/2014/main" id="{117DA40D-DCC3-EE1B-EC0C-34381AC5BEEC}"/>
              </a:ext>
            </a:extLst>
          </p:cNvPr>
          <p:cNvPicPr>
            <a:picLocks noRot="1" noChangeAspect="1"/>
          </p:cNvPicPr>
          <p:nvPr>
            <a:videoFile r:link="rId1"/>
          </p:nvPr>
        </p:nvPicPr>
        <p:blipFill>
          <a:blip r:embed="rId4"/>
          <a:stretch>
            <a:fillRect/>
          </a:stretch>
        </p:blipFill>
        <p:spPr>
          <a:xfrm>
            <a:off x="842211" y="1468187"/>
            <a:ext cx="7379367" cy="4242468"/>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3"/>
          <p:cNvSpPr txBox="1">
            <a:spLocks noGrp="1"/>
          </p:cNvSpPr>
          <p:nvPr>
            <p:ph type="ctrTitle"/>
          </p:nvPr>
        </p:nvSpPr>
        <p:spPr>
          <a:xfrm>
            <a:off x="228600" y="2971800"/>
            <a:ext cx="8686800" cy="914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2F5F"/>
              </a:buClr>
              <a:buSzPts val="4400"/>
              <a:buFont typeface="Calibri"/>
              <a:buNone/>
            </a:pPr>
            <a:r>
              <a:rPr lang="en-US" b="0">
                <a:latin typeface="Calibri"/>
                <a:ea typeface="Calibri"/>
                <a:cs typeface="Calibri"/>
                <a:sym typeface="Calibri"/>
              </a:rPr>
              <a:t>Chapter 5.0</a:t>
            </a:r>
            <a:endParaRPr b="0">
              <a:latin typeface="Calibri"/>
              <a:ea typeface="Calibri"/>
              <a:cs typeface="Calibri"/>
              <a:sym typeface="Calibri"/>
            </a:endParaRPr>
          </a:p>
        </p:txBody>
      </p:sp>
      <p:sp>
        <p:nvSpPr>
          <p:cNvPr id="510" name="Google Shape;510;p73"/>
          <p:cNvSpPr txBox="1">
            <a:spLocks noGrp="1"/>
          </p:cNvSpPr>
          <p:nvPr>
            <p:ph type="subTitle" idx="1"/>
          </p:nvPr>
        </p:nvSpPr>
        <p:spPr>
          <a:xfrm>
            <a:off x="244553" y="3733800"/>
            <a:ext cx="8670847" cy="609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3000"/>
              <a:buNone/>
            </a:pPr>
            <a:r>
              <a:rPr lang="en-US" b="0">
                <a:solidFill>
                  <a:srgbClr val="0066FF"/>
                </a:solidFill>
                <a:latin typeface="Calibri"/>
                <a:ea typeface="Calibri"/>
                <a:cs typeface="Calibri"/>
                <a:sym typeface="Calibri"/>
              </a:rPr>
              <a:t>SAFETY PLANNING, ENGAGEMENT, &amp; ADVOCACY</a:t>
            </a:r>
            <a:endParaRPr b="0">
              <a:solidFill>
                <a:srgbClr val="0066FF"/>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8" name="Google Shape;518;p74"/>
          <p:cNvPicPr preferRelativeResize="0"/>
          <p:nvPr/>
        </p:nvPicPr>
        <p:blipFill rotWithShape="1">
          <a:blip r:embed="rId3">
            <a:alphaModFix/>
          </a:blip>
          <a:srcRect/>
          <a:stretch/>
        </p:blipFill>
        <p:spPr>
          <a:xfrm>
            <a:off x="534738" y="1495928"/>
            <a:ext cx="7844589" cy="4386178"/>
          </a:xfrm>
          <a:prstGeom prst="rect">
            <a:avLst/>
          </a:prstGeom>
          <a:noFill/>
          <a:ln>
            <a:noFill/>
          </a:ln>
        </p:spPr>
      </p:pic>
      <p:sp>
        <p:nvSpPr>
          <p:cNvPr id="516" name="Google Shape;516;p74"/>
          <p:cNvSpPr txBox="1">
            <a:spLocks noGrp="1"/>
          </p:cNvSpPr>
          <p:nvPr>
            <p:ph type="body" idx="1"/>
          </p:nvPr>
        </p:nvSpPr>
        <p:spPr>
          <a:xfrm>
            <a:off x="270042" y="1493253"/>
            <a:ext cx="8229600" cy="4525963"/>
          </a:xfrm>
          <a:prstGeom prst="rect">
            <a:avLst/>
          </a:prstGeom>
          <a:noFill/>
          <a:ln>
            <a:noFill/>
          </a:ln>
        </p:spPr>
        <p:txBody>
          <a:bodyPr spcFirstLastPara="1" wrap="square" lIns="91425" tIns="45700" rIns="91425" bIns="45700" anchor="t" anchorCtr="0">
            <a:noAutofit/>
          </a:bodyPr>
          <a:lstStyle/>
          <a:p>
            <a:pPr marL="0" indent="0" algn="ctr">
              <a:spcBef>
                <a:spcPts val="0"/>
              </a:spcBef>
              <a:buSzPts val="2800"/>
              <a:buNone/>
            </a:pPr>
            <a:endParaRPr lang="en-US" dirty="0">
              <a:solidFill>
                <a:schemeClr val="bg1"/>
              </a:solidFill>
              <a:latin typeface="Calibri"/>
              <a:ea typeface="Calibri"/>
              <a:cs typeface="Calibri"/>
              <a:sym typeface="Calibri"/>
            </a:endParaRPr>
          </a:p>
          <a:p>
            <a:pPr marL="0" lvl="0" indent="0" algn="ctr">
              <a:spcBef>
                <a:spcPts val="0"/>
              </a:spcBef>
              <a:spcAft>
                <a:spcPts val="0"/>
              </a:spcAft>
              <a:buSzPts val="2800"/>
              <a:buNone/>
            </a:pPr>
            <a:r>
              <a:rPr lang="en-US" dirty="0">
                <a:solidFill>
                  <a:schemeClr val="bg1"/>
                </a:solidFill>
                <a:latin typeface="Calibri"/>
                <a:ea typeface="Calibri"/>
                <a:cs typeface="Calibri"/>
                <a:sym typeface="Calibri"/>
              </a:rPr>
              <a:t>Don’t try to rescue them!</a:t>
            </a:r>
            <a:endParaRPr lang="en-US" dirty="0">
              <a:solidFill>
                <a:schemeClr val="bg1"/>
              </a:solidFill>
            </a:endParaRPr>
          </a:p>
          <a:p>
            <a:pPr marL="0" lvl="0" indent="0" algn="l" rtl="0">
              <a:spcBef>
                <a:spcPts val="560"/>
              </a:spcBef>
              <a:spcAft>
                <a:spcPts val="0"/>
              </a:spcAft>
              <a:buSzPts val="2800"/>
              <a:buNone/>
            </a:pPr>
            <a:endParaRPr>
              <a:latin typeface="Calibri"/>
              <a:ea typeface="Calibri"/>
              <a:cs typeface="Calibri"/>
              <a:sym typeface="Calibri"/>
            </a:endParaRPr>
          </a:p>
          <a:p>
            <a:pPr marL="0" lvl="0" indent="0" algn="l" rtl="0">
              <a:spcBef>
                <a:spcPts val="560"/>
              </a:spcBef>
              <a:spcAft>
                <a:spcPts val="0"/>
              </a:spcAft>
              <a:buSzPts val="2800"/>
              <a:buNone/>
            </a:pPr>
            <a:endParaRPr>
              <a:latin typeface="Calibri"/>
              <a:ea typeface="Calibri"/>
              <a:cs typeface="Calibri"/>
              <a:sym typeface="Calibri"/>
            </a:endParaRPr>
          </a:p>
        </p:txBody>
      </p:sp>
      <p:sp>
        <p:nvSpPr>
          <p:cNvPr id="517" name="Google Shape;517;p74"/>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r>
              <a:rPr lang="en-US" b="0" dirty="0">
                <a:latin typeface="Calibri"/>
                <a:ea typeface="Calibri"/>
                <a:cs typeface="Calibri"/>
                <a:sym typeface="Calibri"/>
              </a:rPr>
              <a:t>Meeting the Youth Where They Are</a:t>
            </a:r>
            <a:endParaRPr b="0" dirty="0">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75"/>
          <p:cNvSpPr txBox="1">
            <a:spLocks noGrp="1"/>
          </p:cNvSpPr>
          <p:nvPr>
            <p:ph type="body" idx="1"/>
          </p:nvPr>
        </p:nvSpPr>
        <p:spPr>
          <a:xfrm>
            <a:off x="457200" y="1371600"/>
            <a:ext cx="8229600" cy="4754563"/>
          </a:xfrm>
          <a:prstGeom prst="rect">
            <a:avLst/>
          </a:prstGeom>
          <a:noFill/>
          <a:ln>
            <a:noFill/>
          </a:ln>
        </p:spPr>
        <p:txBody>
          <a:bodyPr spcFirstLastPara="1" wrap="square" lIns="91425" tIns="45700" rIns="91425" bIns="45700" anchor="t" anchorCtr="0">
            <a:noAutofit/>
          </a:bodyPr>
          <a:lstStyle/>
          <a:p>
            <a:pPr marL="233363" lvl="0" indent="-233363" algn="l" rtl="0">
              <a:lnSpc>
                <a:spcPct val="80000"/>
              </a:lnSpc>
              <a:spcBef>
                <a:spcPts val="0"/>
              </a:spcBef>
              <a:spcAft>
                <a:spcPts val="0"/>
              </a:spcAft>
              <a:buSzPts val="2590"/>
              <a:buChar char="•"/>
            </a:pPr>
            <a:r>
              <a:rPr lang="en-US" sz="2590">
                <a:latin typeface="Calibri"/>
                <a:ea typeface="Calibri"/>
                <a:cs typeface="Calibri"/>
                <a:sym typeface="Calibri"/>
              </a:rPr>
              <a:t>Fearlessness</a:t>
            </a:r>
            <a:endParaRPr/>
          </a:p>
          <a:p>
            <a:pPr marL="233363" lvl="0" indent="-233363" algn="l" rtl="0">
              <a:lnSpc>
                <a:spcPct val="80000"/>
              </a:lnSpc>
              <a:spcBef>
                <a:spcPts val="518"/>
              </a:spcBef>
              <a:spcAft>
                <a:spcPts val="0"/>
              </a:spcAft>
              <a:buSzPts val="2590"/>
              <a:buChar char="•"/>
            </a:pPr>
            <a:r>
              <a:rPr lang="en-US" sz="2590">
                <a:latin typeface="Calibri"/>
                <a:ea typeface="Calibri"/>
                <a:cs typeface="Calibri"/>
                <a:sym typeface="Calibri"/>
              </a:rPr>
              <a:t>Discerning</a:t>
            </a:r>
            <a:endParaRPr/>
          </a:p>
          <a:p>
            <a:pPr marL="233363" lvl="0" indent="-233363" algn="l" rtl="0">
              <a:lnSpc>
                <a:spcPct val="80000"/>
              </a:lnSpc>
              <a:spcBef>
                <a:spcPts val="518"/>
              </a:spcBef>
              <a:spcAft>
                <a:spcPts val="0"/>
              </a:spcAft>
              <a:buSzPts val="2590"/>
              <a:buChar char="•"/>
            </a:pPr>
            <a:r>
              <a:rPr lang="en-US" sz="2590">
                <a:latin typeface="Calibri"/>
                <a:ea typeface="Calibri"/>
                <a:cs typeface="Calibri"/>
                <a:sym typeface="Calibri"/>
              </a:rPr>
              <a:t>Adaptable</a:t>
            </a:r>
            <a:endParaRPr/>
          </a:p>
          <a:p>
            <a:pPr marL="233363" lvl="0" indent="-233363" algn="l" rtl="0">
              <a:lnSpc>
                <a:spcPct val="80000"/>
              </a:lnSpc>
              <a:spcBef>
                <a:spcPts val="518"/>
              </a:spcBef>
              <a:spcAft>
                <a:spcPts val="0"/>
              </a:spcAft>
              <a:buSzPts val="2590"/>
              <a:buChar char="•"/>
            </a:pPr>
            <a:r>
              <a:rPr lang="en-US" sz="2590">
                <a:latin typeface="Calibri"/>
                <a:ea typeface="Calibri"/>
                <a:cs typeface="Calibri"/>
                <a:sym typeface="Calibri"/>
              </a:rPr>
              <a:t>Integrity</a:t>
            </a:r>
            <a:endParaRPr/>
          </a:p>
          <a:p>
            <a:pPr marL="233363" lvl="0" indent="-233363" algn="l" rtl="0">
              <a:lnSpc>
                <a:spcPct val="80000"/>
              </a:lnSpc>
              <a:spcBef>
                <a:spcPts val="518"/>
              </a:spcBef>
              <a:spcAft>
                <a:spcPts val="0"/>
              </a:spcAft>
              <a:buSzPts val="2590"/>
              <a:buChar char="•"/>
            </a:pPr>
            <a:r>
              <a:rPr lang="en-US" sz="2590">
                <a:latin typeface="Calibri"/>
                <a:ea typeface="Calibri"/>
                <a:cs typeface="Calibri"/>
                <a:sym typeface="Calibri"/>
              </a:rPr>
              <a:t>Leader</a:t>
            </a:r>
            <a:endParaRPr/>
          </a:p>
          <a:p>
            <a:pPr marL="233363" lvl="0" indent="-233363" algn="l" rtl="0">
              <a:lnSpc>
                <a:spcPct val="80000"/>
              </a:lnSpc>
              <a:spcBef>
                <a:spcPts val="518"/>
              </a:spcBef>
              <a:spcAft>
                <a:spcPts val="0"/>
              </a:spcAft>
              <a:buSzPts val="2590"/>
              <a:buChar char="•"/>
            </a:pPr>
            <a:r>
              <a:rPr lang="en-US" sz="2590">
                <a:latin typeface="Calibri"/>
                <a:ea typeface="Calibri"/>
                <a:cs typeface="Calibri"/>
                <a:sym typeface="Calibri"/>
              </a:rPr>
              <a:t>Initiative</a:t>
            </a:r>
            <a:endParaRPr/>
          </a:p>
          <a:p>
            <a:pPr marL="233363" lvl="0" indent="-233363" algn="l" rtl="0">
              <a:lnSpc>
                <a:spcPct val="80000"/>
              </a:lnSpc>
              <a:spcBef>
                <a:spcPts val="518"/>
              </a:spcBef>
              <a:spcAft>
                <a:spcPts val="0"/>
              </a:spcAft>
              <a:buSzPts val="2590"/>
              <a:buChar char="•"/>
            </a:pPr>
            <a:r>
              <a:rPr lang="en-US" sz="2590">
                <a:latin typeface="Calibri"/>
                <a:ea typeface="Calibri"/>
                <a:cs typeface="Calibri"/>
                <a:sym typeface="Calibri"/>
              </a:rPr>
              <a:t>Principled</a:t>
            </a:r>
            <a:endParaRPr/>
          </a:p>
          <a:p>
            <a:pPr marL="233363" lvl="0" indent="-233363" algn="l" rtl="0">
              <a:lnSpc>
                <a:spcPct val="80000"/>
              </a:lnSpc>
              <a:spcBef>
                <a:spcPts val="518"/>
              </a:spcBef>
              <a:spcAft>
                <a:spcPts val="0"/>
              </a:spcAft>
              <a:buSzPts val="2590"/>
              <a:buChar char="•"/>
            </a:pPr>
            <a:r>
              <a:rPr lang="en-US" sz="2590">
                <a:latin typeface="Calibri"/>
                <a:ea typeface="Calibri"/>
                <a:cs typeface="Calibri"/>
                <a:sym typeface="Calibri"/>
              </a:rPr>
              <a:t>Emotional Stability</a:t>
            </a:r>
            <a:endParaRPr/>
          </a:p>
          <a:p>
            <a:pPr marL="233363" lvl="0" indent="-233363" algn="l" rtl="0">
              <a:lnSpc>
                <a:spcPct val="80000"/>
              </a:lnSpc>
              <a:spcBef>
                <a:spcPts val="518"/>
              </a:spcBef>
              <a:spcAft>
                <a:spcPts val="0"/>
              </a:spcAft>
              <a:buSzPts val="2590"/>
              <a:buChar char="•"/>
            </a:pPr>
            <a:r>
              <a:rPr lang="en-US" sz="2590">
                <a:latin typeface="Calibri"/>
                <a:ea typeface="Calibri"/>
                <a:cs typeface="Calibri"/>
                <a:sym typeface="Calibri"/>
              </a:rPr>
              <a:t>Approachable</a:t>
            </a:r>
            <a:endParaRPr/>
          </a:p>
          <a:p>
            <a:pPr marL="233363" lvl="0" indent="-233363" algn="l" rtl="0">
              <a:lnSpc>
                <a:spcPct val="80000"/>
              </a:lnSpc>
              <a:spcBef>
                <a:spcPts val="518"/>
              </a:spcBef>
              <a:spcAft>
                <a:spcPts val="0"/>
              </a:spcAft>
              <a:buSzPts val="2590"/>
              <a:buChar char="•"/>
            </a:pPr>
            <a:r>
              <a:rPr lang="en-US" sz="2590">
                <a:latin typeface="Calibri"/>
                <a:ea typeface="Calibri"/>
                <a:cs typeface="Calibri"/>
                <a:sym typeface="Calibri"/>
              </a:rPr>
              <a:t>Confident</a:t>
            </a:r>
            <a:endParaRPr/>
          </a:p>
          <a:p>
            <a:pPr marL="233363" lvl="0" indent="-233363" algn="l" rtl="0">
              <a:lnSpc>
                <a:spcPct val="80000"/>
              </a:lnSpc>
              <a:spcBef>
                <a:spcPts val="518"/>
              </a:spcBef>
              <a:spcAft>
                <a:spcPts val="0"/>
              </a:spcAft>
              <a:buSzPts val="2590"/>
              <a:buChar char="•"/>
            </a:pPr>
            <a:r>
              <a:rPr lang="en-US" sz="2590">
                <a:latin typeface="Calibri"/>
                <a:ea typeface="Calibri"/>
                <a:cs typeface="Calibri"/>
                <a:sym typeface="Calibri"/>
              </a:rPr>
              <a:t>Team Player</a:t>
            </a:r>
            <a:endParaRPr/>
          </a:p>
        </p:txBody>
      </p:sp>
      <p:sp>
        <p:nvSpPr>
          <p:cNvPr id="525" name="Google Shape;525;p75"/>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alibri"/>
              <a:buNone/>
            </a:pPr>
            <a:r>
              <a:rPr lang="en-US" sz="3600" b="0">
                <a:latin typeface="Calibri"/>
                <a:ea typeface="Calibri"/>
                <a:cs typeface="Calibri"/>
                <a:sym typeface="Calibri"/>
              </a:rPr>
              <a:t>11 Characteristics of an Effective Advocate</a:t>
            </a:r>
            <a:endParaRPr sz="3600" b="0">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5" name="Google Shape;525;p75"/>
          <p:cNvSpPr txBox="1">
            <a:spLocks noGrp="1"/>
          </p:cNvSpPr>
          <p:nvPr>
            <p:ph type="title"/>
          </p:nvPr>
        </p:nvSpPr>
        <p:spPr>
          <a:xfrm>
            <a:off x="457200" y="209909"/>
            <a:ext cx="7848600" cy="838200"/>
          </a:xfrm>
          <a:prstGeom prst="rect">
            <a:avLst/>
          </a:prstGeom>
          <a:noFill/>
          <a:ln>
            <a:noFill/>
          </a:ln>
        </p:spPr>
        <p:txBody>
          <a:bodyPr spcFirstLastPara="1" wrap="square" lIns="91425" tIns="45700" rIns="91425" bIns="45700" anchor="ctr" anchorCtr="0">
            <a:noAutofit/>
          </a:bodyPr>
          <a:lstStyle/>
          <a:p>
            <a:r>
              <a:rPr lang="en-US" sz="3600" b="0" dirty="0">
                <a:solidFill>
                  <a:schemeClr val="bg1"/>
                </a:solidFill>
                <a:latin typeface="Calibri"/>
                <a:cs typeface="Calibri"/>
                <a:sym typeface="Calibri"/>
              </a:rPr>
              <a:t>Safety Plan for Face to Face Visits with High Risk Youth: Dallas Example</a:t>
            </a:r>
            <a:endParaRPr lang="en-US" b="0" dirty="0">
              <a:solidFill>
                <a:schemeClr val="bg1"/>
              </a:solidFill>
            </a:endParaRPr>
          </a:p>
        </p:txBody>
      </p:sp>
      <p:pic>
        <p:nvPicPr>
          <p:cNvPr id="5" name="Google Shape;533;p76" descr="Table&#10;&#10;Description automatically generated">
            <a:extLst>
              <a:ext uri="{FF2B5EF4-FFF2-40B4-BE49-F238E27FC236}">
                <a16:creationId xmlns:a16="http://schemas.microsoft.com/office/drawing/2014/main" id="{B0C1C27B-08C8-1867-91E4-EE42A166A094}"/>
              </a:ext>
            </a:extLst>
          </p:cNvPr>
          <p:cNvPicPr preferRelativeResize="0">
            <a:picLocks noGrp="1"/>
          </p:cNvPicPr>
          <p:nvPr>
            <p:ph type="body" idx="1"/>
          </p:nvPr>
        </p:nvPicPr>
        <p:blipFill rotWithShape="1">
          <a:blip r:embed="rId3">
            <a:alphaModFix/>
          </a:blip>
          <a:srcRect t="7000"/>
          <a:stretch/>
        </p:blipFill>
        <p:spPr>
          <a:xfrm>
            <a:off x="-26894" y="1398495"/>
            <a:ext cx="4415117" cy="4482040"/>
          </a:xfrm>
          <a:prstGeom prst="rect">
            <a:avLst/>
          </a:prstGeom>
          <a:noFill/>
          <a:ln>
            <a:noFill/>
          </a:ln>
        </p:spPr>
      </p:pic>
      <p:pic>
        <p:nvPicPr>
          <p:cNvPr id="7" name="Google Shape;532;p76" descr="Table&#10;&#10;Description automatically generated">
            <a:extLst>
              <a:ext uri="{FF2B5EF4-FFF2-40B4-BE49-F238E27FC236}">
                <a16:creationId xmlns:a16="http://schemas.microsoft.com/office/drawing/2014/main" id="{6F43C674-39BF-5DF6-7C0D-5CE8D2CDC874}"/>
              </a:ext>
            </a:extLst>
          </p:cNvPr>
          <p:cNvPicPr preferRelativeResize="0">
            <a:picLocks/>
          </p:cNvPicPr>
          <p:nvPr/>
        </p:nvPicPr>
        <p:blipFill rotWithShape="1">
          <a:blip r:embed="rId4">
            <a:alphaModFix/>
          </a:blip>
          <a:srcRect/>
          <a:stretch/>
        </p:blipFill>
        <p:spPr>
          <a:xfrm>
            <a:off x="4486835" y="1398494"/>
            <a:ext cx="4549588" cy="4383741"/>
          </a:xfrm>
          <a:prstGeom prst="rect">
            <a:avLst/>
          </a:prstGeom>
          <a:noFill/>
          <a:ln>
            <a:noFill/>
          </a:ln>
        </p:spPr>
      </p:pic>
    </p:spTree>
    <p:extLst>
      <p:ext uri="{BB962C8B-B14F-4D97-AF65-F5344CB8AC3E}">
        <p14:creationId xmlns:p14="http://schemas.microsoft.com/office/powerpoint/2010/main" val="2742573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457200" y="152400"/>
            <a:ext cx="7848600" cy="838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b="0">
                <a:latin typeface="Calibri"/>
                <a:ea typeface="Calibri"/>
                <a:cs typeface="Calibri"/>
                <a:sym typeface="Calibri"/>
              </a:rPr>
              <a:t>Personal Connection</a:t>
            </a:r>
            <a:endParaRPr b="0">
              <a:latin typeface="Calibri"/>
              <a:ea typeface="Calibri"/>
              <a:cs typeface="Calibri"/>
              <a:sym typeface="Calibri"/>
            </a:endParaRPr>
          </a:p>
        </p:txBody>
      </p:sp>
      <p:pic>
        <p:nvPicPr>
          <p:cNvPr id="96" name="Google Shape;96;p18"/>
          <p:cNvPicPr preferRelativeResize="0"/>
          <p:nvPr/>
        </p:nvPicPr>
        <p:blipFill>
          <a:blip r:embed="rId3">
            <a:alphaModFix/>
          </a:blip>
          <a:stretch>
            <a:fillRect/>
          </a:stretch>
        </p:blipFill>
        <p:spPr>
          <a:xfrm>
            <a:off x="1933575" y="1929675"/>
            <a:ext cx="4895850" cy="38671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7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233045" indent="-233045">
              <a:spcBef>
                <a:spcPts val="0"/>
              </a:spcBef>
              <a:buSzPts val="2800"/>
            </a:pPr>
            <a:r>
              <a:rPr lang="en-US" dirty="0">
                <a:latin typeface="Calibri"/>
                <a:ea typeface="Calibri"/>
                <a:cs typeface="Calibri"/>
                <a:sym typeface="Calibri"/>
              </a:rPr>
              <a:t>Refer to Julie’s case example.  Complete the Safety Plan for your visit based on the following scenarios:</a:t>
            </a:r>
            <a:endParaRPr lang="en-US" dirty="0"/>
          </a:p>
          <a:p>
            <a:pPr marL="0" lvl="0" indent="0" algn="l" rtl="0">
              <a:spcBef>
                <a:spcPts val="560"/>
              </a:spcBef>
              <a:spcAft>
                <a:spcPts val="0"/>
              </a:spcAft>
              <a:buSzPts val="2800"/>
              <a:buNone/>
            </a:pPr>
            <a:endParaRPr>
              <a:latin typeface="Calibri"/>
              <a:ea typeface="Calibri"/>
              <a:cs typeface="Calibri"/>
              <a:sym typeface="Calibri"/>
            </a:endParaRPr>
          </a:p>
          <a:p>
            <a:pPr marL="690245" lvl="1" indent="-457200" algn="l" rtl="0">
              <a:spcBef>
                <a:spcPts val="480"/>
              </a:spcBef>
              <a:spcAft>
                <a:spcPts val="0"/>
              </a:spcAft>
              <a:buSzPts val="2400"/>
              <a:buFont typeface="Calibri"/>
              <a:buAutoNum type="arabicParenR"/>
            </a:pPr>
            <a:r>
              <a:rPr lang="en-US" dirty="0">
                <a:latin typeface="Calibri"/>
                <a:ea typeface="Calibri"/>
                <a:cs typeface="Calibri"/>
                <a:sym typeface="Calibri"/>
              </a:rPr>
              <a:t>First visit with Julie at her foster placement.</a:t>
            </a:r>
            <a:endParaRPr dirty="0"/>
          </a:p>
          <a:p>
            <a:pPr marL="690245" lvl="1" indent="-457200" algn="l" rtl="0">
              <a:spcBef>
                <a:spcPts val="480"/>
              </a:spcBef>
              <a:spcAft>
                <a:spcPts val="0"/>
              </a:spcAft>
              <a:buSzPts val="2400"/>
              <a:buFont typeface="Calibri"/>
              <a:buAutoNum type="arabicParenR"/>
            </a:pPr>
            <a:r>
              <a:rPr lang="en-US" dirty="0">
                <a:latin typeface="Calibri"/>
                <a:ea typeface="Calibri"/>
                <a:cs typeface="Calibri"/>
                <a:sym typeface="Calibri"/>
              </a:rPr>
              <a:t>Recently recovered from running away, and she is staying at the CPS office awaiting new placement.</a:t>
            </a:r>
            <a:endParaRPr dirty="0"/>
          </a:p>
          <a:p>
            <a:pPr marL="690245" lvl="1" indent="-457200" algn="l" rtl="0">
              <a:spcBef>
                <a:spcPts val="480"/>
              </a:spcBef>
              <a:spcAft>
                <a:spcPts val="0"/>
              </a:spcAft>
              <a:buSzPts val="2400"/>
              <a:buFont typeface="Calibri"/>
              <a:buAutoNum type="arabicParenR"/>
            </a:pPr>
            <a:r>
              <a:rPr lang="en-US" dirty="0">
                <a:latin typeface="Calibri"/>
                <a:ea typeface="Calibri"/>
                <a:cs typeface="Calibri"/>
                <a:sym typeface="Calibri"/>
              </a:rPr>
              <a:t>Living with baby’s father/boyfriend in unauthorized placement.</a:t>
            </a:r>
            <a:endParaRPr dirty="0">
              <a:latin typeface="Calibri"/>
              <a:ea typeface="Calibri"/>
              <a:cs typeface="Calibri"/>
            </a:endParaRPr>
          </a:p>
        </p:txBody>
      </p:sp>
      <p:sp>
        <p:nvSpPr>
          <p:cNvPr id="540" name="Google Shape;540;p77"/>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b="0" dirty="0">
                <a:latin typeface="Calibri"/>
                <a:ea typeface="Calibri"/>
                <a:cs typeface="Calibri"/>
                <a:sym typeface="Calibri"/>
              </a:rPr>
              <a:t>Developing a Safety Plan</a:t>
            </a:r>
            <a:endParaRPr b="0" dirty="0">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233363" lvl="0" indent="-55563" algn="l" rtl="0">
              <a:spcBef>
                <a:spcPts val="0"/>
              </a:spcBef>
              <a:spcAft>
                <a:spcPts val="0"/>
              </a:spcAft>
              <a:buSzPts val="2800"/>
              <a:buNone/>
            </a:pPr>
            <a:endParaRPr>
              <a:latin typeface="Calibri"/>
              <a:ea typeface="Calibri"/>
              <a:cs typeface="Calibri"/>
              <a:sym typeface="Calibri"/>
            </a:endParaRPr>
          </a:p>
          <a:p>
            <a:pPr marL="233363" lvl="0" indent="-55563" algn="l" rtl="0">
              <a:spcBef>
                <a:spcPts val="560"/>
              </a:spcBef>
              <a:spcAft>
                <a:spcPts val="0"/>
              </a:spcAft>
              <a:buSzPts val="2800"/>
              <a:buNone/>
            </a:pPr>
            <a:endParaRPr>
              <a:latin typeface="Calibri"/>
              <a:ea typeface="Calibri"/>
              <a:cs typeface="Calibri"/>
              <a:sym typeface="Calibri"/>
            </a:endParaRPr>
          </a:p>
          <a:p>
            <a:pPr marL="233045" indent="-233045">
              <a:spcBef>
                <a:spcPts val="560"/>
              </a:spcBef>
              <a:buSzPts val="2800"/>
            </a:pPr>
            <a:r>
              <a:rPr lang="en-US" dirty="0">
                <a:latin typeface="Calibri"/>
                <a:ea typeface="Calibri"/>
                <a:cs typeface="Calibri"/>
                <a:sym typeface="Calibri"/>
              </a:rPr>
              <a:t>How can you support a youth who may not understand that they are a victim- </a:t>
            </a:r>
            <a:r>
              <a:rPr lang="en-US" dirty="0">
                <a:latin typeface="Calibri"/>
                <a:ea typeface="Calibri"/>
                <a:sym typeface="Calibri"/>
              </a:rPr>
              <a:t>-that they are experiencing exploitation or being trafficked.</a:t>
            </a:r>
            <a:endParaRPr dirty="0">
              <a:latin typeface="Calibri"/>
              <a:ea typeface="Calibri"/>
              <a:cs typeface="Calibri"/>
            </a:endParaRPr>
          </a:p>
        </p:txBody>
      </p:sp>
      <p:sp>
        <p:nvSpPr>
          <p:cNvPr id="547" name="Google Shape;547;p78"/>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b="0" dirty="0">
                <a:latin typeface="Calibri"/>
                <a:ea typeface="Calibri"/>
                <a:cs typeface="Calibri"/>
                <a:sym typeface="Calibri"/>
              </a:rPr>
              <a:t>Reflection</a:t>
            </a:r>
            <a:endParaRPr b="0" dirty="0">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79"/>
          <p:cNvSpPr txBox="1">
            <a:spLocks noGrp="1"/>
          </p:cNvSpPr>
          <p:nvPr>
            <p:ph type="ctrTitle"/>
          </p:nvPr>
        </p:nvSpPr>
        <p:spPr>
          <a:xfrm>
            <a:off x="228600" y="2971800"/>
            <a:ext cx="8686800" cy="914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2F5F"/>
              </a:buClr>
              <a:buSzPts val="4400"/>
              <a:buFont typeface="Calibri"/>
              <a:buNone/>
            </a:pPr>
            <a:r>
              <a:rPr lang="en-US" b="0">
                <a:latin typeface="Calibri"/>
                <a:ea typeface="Calibri"/>
                <a:cs typeface="Calibri"/>
                <a:sym typeface="Calibri"/>
              </a:rPr>
              <a:t>Chapter 6.0</a:t>
            </a:r>
            <a:endParaRPr b="0">
              <a:latin typeface="Calibri"/>
              <a:ea typeface="Calibri"/>
              <a:cs typeface="Calibri"/>
              <a:sym typeface="Calibri"/>
            </a:endParaRPr>
          </a:p>
        </p:txBody>
      </p:sp>
      <p:sp>
        <p:nvSpPr>
          <p:cNvPr id="554" name="Google Shape;554;p79"/>
          <p:cNvSpPr txBox="1">
            <a:spLocks noGrp="1"/>
          </p:cNvSpPr>
          <p:nvPr>
            <p:ph type="subTitle" idx="1"/>
          </p:nvPr>
        </p:nvSpPr>
        <p:spPr>
          <a:xfrm>
            <a:off x="244553" y="3733800"/>
            <a:ext cx="8670847" cy="609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3000"/>
              <a:buNone/>
            </a:pPr>
            <a:r>
              <a:rPr lang="en-US" b="0">
                <a:solidFill>
                  <a:srgbClr val="0066FF"/>
                </a:solidFill>
                <a:latin typeface="Calibri"/>
                <a:ea typeface="Calibri"/>
                <a:cs typeface="Calibri"/>
                <a:sym typeface="Calibri"/>
              </a:rPr>
              <a:t>CORE COMPETENCIES &amp; UNDERSTANDING TRAUMA</a:t>
            </a:r>
            <a:endParaRPr b="0">
              <a:solidFill>
                <a:srgbClr val="0066FF"/>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Google Shape;559;p80"/>
          <p:cNvPicPr preferRelativeResize="0"/>
          <p:nvPr/>
        </p:nvPicPr>
        <p:blipFill rotWithShape="1">
          <a:blip r:embed="rId3">
            <a:alphaModFix/>
          </a:blip>
          <a:srcRect/>
          <a:stretch/>
        </p:blipFill>
        <p:spPr>
          <a:xfrm>
            <a:off x="1905000" y="457200"/>
            <a:ext cx="5391150" cy="53911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81"/>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b="0">
                <a:latin typeface="Calibri"/>
                <a:ea typeface="Calibri"/>
                <a:cs typeface="Calibri"/>
                <a:sym typeface="Calibri"/>
              </a:rPr>
              <a:t>Neuroplasticity </a:t>
            </a:r>
            <a:endParaRPr b="0">
              <a:latin typeface="Calibri"/>
              <a:ea typeface="Calibri"/>
              <a:cs typeface="Calibri"/>
              <a:sym typeface="Calibri"/>
            </a:endParaRPr>
          </a:p>
        </p:txBody>
      </p:sp>
      <p:sp>
        <p:nvSpPr>
          <p:cNvPr id="566" name="Google Shape;566;p8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2800"/>
              <a:buNone/>
            </a:pPr>
            <a:endParaRPr i="1">
              <a:latin typeface="Calibri"/>
              <a:ea typeface="Calibri"/>
              <a:cs typeface="Calibri"/>
              <a:sym typeface="Calibri"/>
            </a:endParaRPr>
          </a:p>
          <a:p>
            <a:pPr marL="233363" lvl="0" indent="-233363" algn="l" rtl="0">
              <a:spcBef>
                <a:spcPts val="560"/>
              </a:spcBef>
              <a:spcAft>
                <a:spcPts val="0"/>
              </a:spcAft>
              <a:buSzPts val="2800"/>
              <a:buFont typeface="Arial"/>
              <a:buChar char="•"/>
            </a:pPr>
            <a:r>
              <a:rPr lang="en-US" i="1">
                <a:latin typeface="Calibri"/>
                <a:ea typeface="Calibri"/>
                <a:cs typeface="Calibri"/>
                <a:sym typeface="Calibri"/>
              </a:rPr>
              <a:t>“…Refers to the physiological changes in the brain that happen as the result of our interactions with our environment. From the time the brain begins to develop in utero until the day we die, the connections among the cells in our brains reorganize in response to our changing needs. This dynamic process allows us to learn from and adapt to different experiences” – Celeste Campbell (n.d.).</a:t>
            </a:r>
            <a:endParaRPr/>
          </a:p>
          <a:p>
            <a:pPr marL="233363" lvl="0" indent="-55563" algn="l" rtl="0">
              <a:spcBef>
                <a:spcPts val="560"/>
              </a:spcBef>
              <a:spcAft>
                <a:spcPts val="0"/>
              </a:spcAft>
              <a:buSzPts val="2800"/>
              <a:buFont typeface="Arial"/>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82"/>
          <p:cNvSpPr txBox="1">
            <a:spLocks noGrp="1"/>
          </p:cNvSpPr>
          <p:nvPr>
            <p:ph type="body" idx="1"/>
          </p:nvPr>
        </p:nvSpPr>
        <p:spPr>
          <a:xfrm>
            <a:off x="457200" y="1371600"/>
            <a:ext cx="8229600" cy="4754563"/>
          </a:xfrm>
          <a:prstGeom prst="rect">
            <a:avLst/>
          </a:prstGeom>
          <a:noFill/>
          <a:ln>
            <a:noFill/>
          </a:ln>
        </p:spPr>
        <p:txBody>
          <a:bodyPr spcFirstLastPara="1" wrap="square" lIns="91425" tIns="45700" rIns="91425" bIns="45700" anchor="t" anchorCtr="0">
            <a:noAutofit/>
          </a:bodyPr>
          <a:lstStyle/>
          <a:p>
            <a:pPr marL="233363" lvl="0" indent="-55563" algn="l" rtl="0">
              <a:lnSpc>
                <a:spcPct val="105000"/>
              </a:lnSpc>
              <a:spcBef>
                <a:spcPts val="0"/>
              </a:spcBef>
              <a:spcAft>
                <a:spcPts val="0"/>
              </a:spcAft>
              <a:buSzPts val="2800"/>
              <a:buNone/>
            </a:pPr>
            <a:endParaRPr>
              <a:latin typeface="Calibri"/>
              <a:ea typeface="Calibri"/>
              <a:cs typeface="Calibri"/>
              <a:sym typeface="Calibri"/>
            </a:endParaRPr>
          </a:p>
          <a:p>
            <a:pPr marL="233363" lvl="0" indent="-55563" algn="l" rtl="0">
              <a:lnSpc>
                <a:spcPct val="105000"/>
              </a:lnSpc>
              <a:spcBef>
                <a:spcPts val="0"/>
              </a:spcBef>
              <a:spcAft>
                <a:spcPts val="0"/>
              </a:spcAft>
              <a:buSzPts val="2800"/>
              <a:buNone/>
            </a:pPr>
            <a:endParaRPr>
              <a:latin typeface="Calibri"/>
              <a:ea typeface="Calibri"/>
              <a:cs typeface="Calibri"/>
              <a:sym typeface="Calibri"/>
            </a:endParaRPr>
          </a:p>
          <a:p>
            <a:pPr marL="233363" lvl="0" indent="-233363" algn="l" rtl="0">
              <a:lnSpc>
                <a:spcPct val="105000"/>
              </a:lnSpc>
              <a:spcBef>
                <a:spcPts val="0"/>
              </a:spcBef>
              <a:spcAft>
                <a:spcPts val="0"/>
              </a:spcAft>
              <a:buSzPts val="2800"/>
              <a:buChar char="•"/>
            </a:pPr>
            <a:r>
              <a:rPr lang="en-US">
                <a:latin typeface="Calibri"/>
                <a:ea typeface="Calibri"/>
                <a:cs typeface="Calibri"/>
                <a:sym typeface="Calibri"/>
              </a:rPr>
              <a:t>Basic understanding of the risk factors, indicators, and dynamics of commercial sexual exploitation.</a:t>
            </a:r>
            <a:endParaRPr/>
          </a:p>
          <a:p>
            <a:pPr marL="0" lvl="0" indent="0" algn="l" rtl="0">
              <a:lnSpc>
                <a:spcPct val="105000"/>
              </a:lnSpc>
              <a:spcBef>
                <a:spcPts val="0"/>
              </a:spcBef>
              <a:spcAft>
                <a:spcPts val="0"/>
              </a:spcAft>
              <a:buSzPts val="2800"/>
              <a:buNone/>
            </a:pPr>
            <a:endParaRPr>
              <a:latin typeface="Calibri"/>
              <a:ea typeface="Calibri"/>
              <a:cs typeface="Calibri"/>
              <a:sym typeface="Calibri"/>
            </a:endParaRPr>
          </a:p>
          <a:p>
            <a:pPr marL="233363" lvl="0" indent="-233363" algn="l" rtl="0">
              <a:lnSpc>
                <a:spcPct val="105000"/>
              </a:lnSpc>
              <a:spcBef>
                <a:spcPts val="0"/>
              </a:spcBef>
              <a:spcAft>
                <a:spcPts val="0"/>
              </a:spcAft>
              <a:buSzPts val="2800"/>
              <a:buChar char="•"/>
            </a:pPr>
            <a:r>
              <a:rPr lang="en-US">
                <a:latin typeface="Calibri"/>
                <a:ea typeface="Calibri"/>
                <a:cs typeface="Calibri"/>
                <a:sym typeface="Calibri"/>
              </a:rPr>
              <a:t>Basic understanding of child-serving systems and how various agencies intersect.</a:t>
            </a:r>
            <a:endParaRPr>
              <a:latin typeface="Calibri"/>
              <a:ea typeface="Calibri"/>
              <a:cs typeface="Calibri"/>
              <a:sym typeface="Calibri"/>
            </a:endParaRPr>
          </a:p>
        </p:txBody>
      </p:sp>
      <p:sp>
        <p:nvSpPr>
          <p:cNvPr id="573" name="Google Shape;573;p82"/>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b="0">
                <a:latin typeface="Calibri"/>
                <a:ea typeface="Calibri"/>
                <a:cs typeface="Calibri"/>
                <a:sym typeface="Calibri"/>
              </a:rPr>
              <a:t>Core Competencies: Core Knowledge</a:t>
            </a:r>
            <a:endParaRPr b="0">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8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233363" lvl="0" indent="-233363" algn="l" rtl="0">
              <a:lnSpc>
                <a:spcPct val="105000"/>
              </a:lnSpc>
              <a:spcBef>
                <a:spcPts val="0"/>
              </a:spcBef>
              <a:spcAft>
                <a:spcPts val="0"/>
              </a:spcAft>
              <a:buSzPts val="2800"/>
              <a:buChar char="•"/>
            </a:pPr>
            <a:r>
              <a:rPr lang="en-US">
                <a:latin typeface="Calibri"/>
                <a:ea typeface="Calibri"/>
                <a:cs typeface="Calibri"/>
                <a:sym typeface="Calibri"/>
              </a:rPr>
              <a:t>Basic understanding of child abuse and neglect and its application to victims of commercial sexual exploitation.</a:t>
            </a:r>
            <a:endParaRPr/>
          </a:p>
          <a:p>
            <a:pPr marL="233363" lvl="0" indent="-233363" algn="l" rtl="0">
              <a:lnSpc>
                <a:spcPct val="105000"/>
              </a:lnSpc>
              <a:spcBef>
                <a:spcPts val="0"/>
              </a:spcBef>
              <a:spcAft>
                <a:spcPts val="0"/>
              </a:spcAft>
              <a:buSzPts val="2800"/>
              <a:buChar char="•"/>
            </a:pPr>
            <a:r>
              <a:rPr lang="en-US">
                <a:latin typeface="Calibri"/>
                <a:ea typeface="Calibri"/>
                <a:cs typeface="Calibri"/>
                <a:sym typeface="Calibri"/>
              </a:rPr>
              <a:t>Basic understanding of complex trauma, polyvictimization, and toxic stress, how they impact children, and their application to victims of commercial sexual exploitation.</a:t>
            </a:r>
            <a:endParaRPr/>
          </a:p>
          <a:p>
            <a:pPr marL="233363" lvl="0" indent="-233363" algn="l" rtl="0">
              <a:lnSpc>
                <a:spcPct val="105000"/>
              </a:lnSpc>
              <a:spcBef>
                <a:spcPts val="0"/>
              </a:spcBef>
              <a:spcAft>
                <a:spcPts val="0"/>
              </a:spcAft>
              <a:buSzPts val="2800"/>
              <a:buChar char="•"/>
            </a:pPr>
            <a:r>
              <a:rPr lang="en-US">
                <a:latin typeface="Calibri"/>
                <a:ea typeface="Calibri"/>
                <a:cs typeface="Calibri"/>
                <a:sym typeface="Calibri"/>
              </a:rPr>
              <a:t>Basic understanding of how trauma impacts providers servicing victims of commercial sexual exploitation.</a:t>
            </a:r>
            <a:endParaRPr/>
          </a:p>
          <a:p>
            <a:pPr marL="233363" lvl="0" indent="-55563" algn="l" rtl="0">
              <a:spcBef>
                <a:spcPts val="560"/>
              </a:spcBef>
              <a:spcAft>
                <a:spcPts val="0"/>
              </a:spcAft>
              <a:buSzPts val="2800"/>
              <a:buNone/>
            </a:pPr>
            <a:endParaRPr/>
          </a:p>
        </p:txBody>
      </p:sp>
      <p:sp>
        <p:nvSpPr>
          <p:cNvPr id="580" name="Google Shape;580;p83"/>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alibri"/>
              <a:buNone/>
            </a:pPr>
            <a:r>
              <a:rPr lang="en-US" sz="3600" b="0">
                <a:latin typeface="Calibri"/>
                <a:ea typeface="Calibri"/>
                <a:cs typeface="Calibri"/>
                <a:sym typeface="Calibri"/>
              </a:rPr>
              <a:t>Core Competencies: Impact and Dynamics of Abuse, Neglect, &amp; Trauma</a:t>
            </a:r>
            <a:endParaRPr sz="3600" b="0">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8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233363" lvl="0" indent="-55563" algn="l" rtl="0">
              <a:spcBef>
                <a:spcPts val="0"/>
              </a:spcBef>
              <a:spcAft>
                <a:spcPts val="0"/>
              </a:spcAft>
              <a:buSzPts val="2800"/>
              <a:buNone/>
            </a:pPr>
            <a:endParaRPr>
              <a:latin typeface="Calibri"/>
              <a:ea typeface="Calibri"/>
              <a:cs typeface="Calibri"/>
              <a:sym typeface="Calibri"/>
            </a:endParaRPr>
          </a:p>
          <a:p>
            <a:pPr marL="233363" lvl="0" indent="-55563" algn="l" rtl="0">
              <a:spcBef>
                <a:spcPts val="560"/>
              </a:spcBef>
              <a:spcAft>
                <a:spcPts val="0"/>
              </a:spcAft>
              <a:buSzPts val="2800"/>
              <a:buNone/>
            </a:pPr>
            <a:endParaRPr>
              <a:latin typeface="Calibri"/>
              <a:ea typeface="Calibri"/>
              <a:cs typeface="Calibri"/>
              <a:sym typeface="Calibri"/>
            </a:endParaRPr>
          </a:p>
          <a:p>
            <a:pPr marL="233363" lvl="0" indent="-233363" algn="l" rtl="0">
              <a:spcBef>
                <a:spcPts val="560"/>
              </a:spcBef>
              <a:spcAft>
                <a:spcPts val="0"/>
              </a:spcAft>
              <a:buSzPts val="2800"/>
              <a:buChar char="•"/>
            </a:pPr>
            <a:r>
              <a:rPr lang="en-US">
                <a:latin typeface="Calibri"/>
                <a:ea typeface="Calibri"/>
                <a:cs typeface="Calibri"/>
                <a:sym typeface="Calibri"/>
              </a:rPr>
              <a:t>Application of the skills for working with children who have experienced trauma to child victims of commercial sexual exploitation. </a:t>
            </a:r>
            <a:endParaRPr/>
          </a:p>
          <a:p>
            <a:pPr marL="233363" lvl="0" indent="-55563" algn="l" rtl="0">
              <a:spcBef>
                <a:spcPts val="560"/>
              </a:spcBef>
              <a:spcAft>
                <a:spcPts val="0"/>
              </a:spcAft>
              <a:buSzPts val="2800"/>
              <a:buNone/>
            </a:pPr>
            <a:endParaRPr/>
          </a:p>
        </p:txBody>
      </p:sp>
      <p:sp>
        <p:nvSpPr>
          <p:cNvPr id="587" name="Google Shape;587;p84"/>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alibri"/>
              <a:buNone/>
            </a:pPr>
            <a:r>
              <a:rPr lang="en-US" sz="3600" b="0">
                <a:latin typeface="Calibri"/>
                <a:ea typeface="Calibri"/>
                <a:cs typeface="Calibri"/>
                <a:sym typeface="Calibri"/>
              </a:rPr>
              <a:t>Core Competencies: Informed Application of Skills</a:t>
            </a:r>
            <a:endParaRPr sz="3600" b="0">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85"/>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alibri"/>
              <a:buNone/>
            </a:pPr>
            <a:r>
              <a:rPr lang="en-US" sz="3600" b="0">
                <a:latin typeface="Calibri"/>
                <a:ea typeface="Calibri"/>
                <a:cs typeface="Calibri"/>
                <a:sym typeface="Calibri"/>
              </a:rPr>
              <a:t>Trauma-Related Diagnoses</a:t>
            </a:r>
            <a:endParaRPr sz="3600" b="0">
              <a:latin typeface="Calibri"/>
              <a:ea typeface="Calibri"/>
              <a:cs typeface="Calibri"/>
              <a:sym typeface="Calibri"/>
            </a:endParaRPr>
          </a:p>
        </p:txBody>
      </p:sp>
      <p:sp>
        <p:nvSpPr>
          <p:cNvPr id="594" name="Google Shape;594;p85"/>
          <p:cNvSpPr txBox="1">
            <a:spLocks noGrp="1"/>
          </p:cNvSpPr>
          <p:nvPr>
            <p:ph type="body" idx="1"/>
          </p:nvPr>
        </p:nvSpPr>
        <p:spPr>
          <a:xfrm>
            <a:off x="914400" y="1219200"/>
            <a:ext cx="7891252" cy="3737990"/>
          </a:xfrm>
          <a:prstGeom prst="rect">
            <a:avLst/>
          </a:prstGeom>
          <a:noFill/>
          <a:ln>
            <a:noFill/>
          </a:ln>
        </p:spPr>
        <p:txBody>
          <a:bodyPr spcFirstLastPara="1" wrap="square" lIns="91425" tIns="45700" rIns="91425" bIns="45700" anchor="t" anchorCtr="0">
            <a:noAutofit/>
          </a:bodyPr>
          <a:lstStyle/>
          <a:p>
            <a:pPr marL="233045" lvl="0" indent="-233045" algn="l" rtl="0">
              <a:spcBef>
                <a:spcPts val="0"/>
              </a:spcBef>
              <a:spcAft>
                <a:spcPts val="0"/>
              </a:spcAft>
              <a:buSzPts val="2400"/>
              <a:buChar char="•"/>
            </a:pPr>
            <a:r>
              <a:rPr lang="en-US" sz="2400" dirty="0">
                <a:latin typeface="Calibri"/>
                <a:ea typeface="Calibri"/>
                <a:cs typeface="Calibri"/>
                <a:sym typeface="Calibri"/>
              </a:rPr>
              <a:t>Post-Traumatic Stress Disorder (PTSD)</a:t>
            </a:r>
            <a:endParaRPr lang="en-US" dirty="0"/>
          </a:p>
          <a:p>
            <a:pPr marL="233045" lvl="0" indent="-233045" algn="l" rtl="0">
              <a:spcBef>
                <a:spcPts val="480"/>
              </a:spcBef>
              <a:spcAft>
                <a:spcPts val="0"/>
              </a:spcAft>
              <a:buSzPts val="2400"/>
              <a:buChar char="•"/>
            </a:pPr>
            <a:r>
              <a:rPr lang="en-US" sz="2400" dirty="0">
                <a:latin typeface="Calibri"/>
                <a:ea typeface="Calibri"/>
                <a:cs typeface="Calibri"/>
                <a:sym typeface="Calibri"/>
              </a:rPr>
              <a:t>Anxiety/Depression</a:t>
            </a:r>
            <a:endParaRPr dirty="0"/>
          </a:p>
          <a:p>
            <a:pPr marL="233045" lvl="0" indent="-233045" algn="l" rtl="0">
              <a:spcBef>
                <a:spcPts val="480"/>
              </a:spcBef>
              <a:spcAft>
                <a:spcPts val="0"/>
              </a:spcAft>
              <a:buSzPts val="2400"/>
              <a:buChar char="•"/>
            </a:pPr>
            <a:r>
              <a:rPr lang="en-US" sz="2400" dirty="0">
                <a:latin typeface="Calibri"/>
                <a:ea typeface="Calibri"/>
                <a:cs typeface="Calibri"/>
                <a:sym typeface="Calibri"/>
              </a:rPr>
              <a:t>Eating Disorders</a:t>
            </a:r>
            <a:endParaRPr dirty="0"/>
          </a:p>
          <a:p>
            <a:pPr marL="233045" lvl="0" indent="-233045" algn="l" rtl="0">
              <a:spcBef>
                <a:spcPts val="480"/>
              </a:spcBef>
              <a:spcAft>
                <a:spcPts val="0"/>
              </a:spcAft>
              <a:buSzPts val="2400"/>
              <a:buChar char="•"/>
            </a:pPr>
            <a:r>
              <a:rPr lang="en-US" sz="2400" dirty="0">
                <a:latin typeface="Calibri"/>
                <a:ea typeface="Calibri"/>
                <a:cs typeface="Calibri"/>
                <a:sym typeface="Calibri"/>
              </a:rPr>
              <a:t>Suicidal Thoughts</a:t>
            </a:r>
            <a:endParaRPr dirty="0"/>
          </a:p>
          <a:p>
            <a:pPr marL="233045" lvl="0" indent="-233045" algn="l" rtl="0">
              <a:spcBef>
                <a:spcPts val="480"/>
              </a:spcBef>
              <a:spcAft>
                <a:spcPts val="0"/>
              </a:spcAft>
              <a:buSzPts val="2400"/>
              <a:buChar char="•"/>
            </a:pPr>
            <a:r>
              <a:rPr lang="en-US" sz="2400" dirty="0">
                <a:latin typeface="Calibri"/>
                <a:ea typeface="Calibri"/>
                <a:cs typeface="Calibri"/>
                <a:sym typeface="Calibri"/>
              </a:rPr>
              <a:t>Self-Injury</a:t>
            </a:r>
            <a:endParaRPr dirty="0"/>
          </a:p>
          <a:p>
            <a:pPr marL="233045" lvl="0" indent="-233045" algn="l" rtl="0">
              <a:spcBef>
                <a:spcPts val="480"/>
              </a:spcBef>
              <a:spcAft>
                <a:spcPts val="0"/>
              </a:spcAft>
              <a:buSzPts val="2400"/>
              <a:buChar char="•"/>
            </a:pPr>
            <a:r>
              <a:rPr lang="en-US" sz="2400" dirty="0">
                <a:latin typeface="Calibri"/>
                <a:ea typeface="Calibri"/>
                <a:cs typeface="Calibri"/>
                <a:sym typeface="Calibri"/>
              </a:rPr>
              <a:t>Substance Abuse</a:t>
            </a:r>
            <a:endParaRPr dirty="0"/>
          </a:p>
          <a:p>
            <a:pPr marL="233045" indent="-233045">
              <a:spcBef>
                <a:spcPts val="480"/>
              </a:spcBef>
              <a:buSzPts val="2400"/>
            </a:pPr>
            <a:r>
              <a:rPr lang="en-US" sz="2400" dirty="0">
                <a:latin typeface="Calibri"/>
                <a:ea typeface="Calibri"/>
                <a:cs typeface="Calibri"/>
                <a:sym typeface="Calibri"/>
              </a:rPr>
              <a:t>Acute Stress Disorder </a:t>
            </a:r>
            <a:endParaRPr lang="en-US">
              <a:ea typeface="Calibri"/>
              <a:sym typeface="Calibri"/>
            </a:endParaRPr>
          </a:p>
          <a:p>
            <a:pPr marL="233363" lvl="0" indent="-233363" algn="l" rtl="0">
              <a:spcBef>
                <a:spcPts val="480"/>
              </a:spcBef>
              <a:spcAft>
                <a:spcPts val="0"/>
              </a:spcAft>
              <a:buSzPts val="2400"/>
              <a:buChar char="•"/>
            </a:pPr>
            <a:r>
              <a:rPr lang="en-US" sz="2400" dirty="0">
                <a:latin typeface="Calibri"/>
                <a:ea typeface="Calibri"/>
                <a:cs typeface="Calibri"/>
                <a:sym typeface="Calibri"/>
              </a:rPr>
              <a:t>Dissociative Disorders</a:t>
            </a:r>
            <a:endParaRPr dirty="0"/>
          </a:p>
          <a:p>
            <a:pPr marL="233045" indent="-233045">
              <a:spcBef>
                <a:spcPts val="480"/>
              </a:spcBef>
              <a:buSzPts val="2400"/>
            </a:pPr>
            <a:r>
              <a:rPr lang="en-US" sz="2400" dirty="0">
                <a:latin typeface="Calibri"/>
                <a:ea typeface="Calibri"/>
                <a:cs typeface="Calibri"/>
                <a:sym typeface="Calibri"/>
              </a:rPr>
              <a:t>Other common diagnoses: </a:t>
            </a:r>
            <a:endParaRPr/>
          </a:p>
          <a:p>
            <a:pPr marL="517525" lvl="1" indent="-283845" algn="l" rtl="0">
              <a:spcBef>
                <a:spcPts val="360"/>
              </a:spcBef>
              <a:spcAft>
                <a:spcPts val="0"/>
              </a:spcAft>
              <a:buSzPts val="1800"/>
              <a:buChar char="–"/>
            </a:pPr>
            <a:r>
              <a:rPr lang="en-US" sz="1800" dirty="0">
                <a:latin typeface="Calibri"/>
                <a:ea typeface="Calibri"/>
                <a:cs typeface="Calibri"/>
                <a:sym typeface="Calibri"/>
              </a:rPr>
              <a:t>Oppositional Defiant Disorder (ODD)</a:t>
            </a:r>
            <a:endParaRPr dirty="0"/>
          </a:p>
          <a:p>
            <a:pPr marL="517525" lvl="1" indent="-283845" algn="l" rtl="0">
              <a:spcBef>
                <a:spcPts val="360"/>
              </a:spcBef>
              <a:spcAft>
                <a:spcPts val="0"/>
              </a:spcAft>
              <a:buSzPts val="1800"/>
              <a:buChar char="–"/>
            </a:pPr>
            <a:r>
              <a:rPr lang="en-US" sz="1800" dirty="0">
                <a:latin typeface="Calibri"/>
                <a:ea typeface="Calibri"/>
                <a:cs typeface="Calibri"/>
                <a:sym typeface="Calibri"/>
              </a:rPr>
              <a:t>Conduct Disorder</a:t>
            </a:r>
            <a:endParaRPr dirty="0"/>
          </a:p>
          <a:p>
            <a:pPr marL="517525" lvl="1" indent="-283845"/>
            <a:r>
              <a:rPr lang="en-US" sz="1800" dirty="0">
                <a:latin typeface="Calibri"/>
                <a:ea typeface="Calibri"/>
                <a:cs typeface="Calibri"/>
                <a:sym typeface="Calibri"/>
              </a:rPr>
              <a:t>Bipolar Disorder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86"/>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alibri"/>
              <a:buNone/>
            </a:pPr>
            <a:r>
              <a:rPr lang="en-US" sz="3600" b="0">
                <a:latin typeface="Calibri"/>
                <a:ea typeface="Calibri"/>
                <a:cs typeface="Calibri"/>
                <a:sym typeface="Calibri"/>
              </a:rPr>
              <a:t>Evidence Based Trauma Treatments</a:t>
            </a:r>
            <a:endParaRPr sz="3600" b="0">
              <a:latin typeface="Calibri"/>
              <a:ea typeface="Calibri"/>
              <a:cs typeface="Calibri"/>
              <a:sym typeface="Calibri"/>
            </a:endParaRPr>
          </a:p>
        </p:txBody>
      </p:sp>
      <p:sp>
        <p:nvSpPr>
          <p:cNvPr id="601" name="Google Shape;601;p8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233363" lvl="0" indent="-80963" algn="l" rtl="0">
              <a:spcBef>
                <a:spcPts val="0"/>
              </a:spcBef>
              <a:spcAft>
                <a:spcPts val="0"/>
              </a:spcAft>
              <a:buSzPts val="2400"/>
              <a:buNone/>
            </a:pPr>
            <a:endParaRPr sz="2400">
              <a:latin typeface="Calibri"/>
              <a:ea typeface="Calibri"/>
              <a:cs typeface="Calibri"/>
              <a:sym typeface="Calibri"/>
            </a:endParaRPr>
          </a:p>
          <a:p>
            <a:pPr marL="233363" lvl="0" indent="-233363" algn="l" rtl="0">
              <a:spcBef>
                <a:spcPts val="480"/>
              </a:spcBef>
              <a:spcAft>
                <a:spcPts val="0"/>
              </a:spcAft>
              <a:buSzPts val="2400"/>
              <a:buChar char="•"/>
            </a:pPr>
            <a:r>
              <a:rPr lang="en-US" sz="2400">
                <a:latin typeface="Calibri"/>
                <a:ea typeface="Calibri"/>
                <a:cs typeface="Calibri"/>
                <a:sym typeface="Calibri"/>
              </a:rPr>
              <a:t>Trauma-focused Cognitive Behavioral Therapy (TF-CBT)</a:t>
            </a:r>
            <a:endParaRPr/>
          </a:p>
          <a:p>
            <a:pPr marL="233363" lvl="0" indent="-233363" algn="l" rtl="0">
              <a:spcBef>
                <a:spcPts val="480"/>
              </a:spcBef>
              <a:spcAft>
                <a:spcPts val="0"/>
              </a:spcAft>
              <a:buSzPts val="2400"/>
              <a:buChar char="•"/>
            </a:pPr>
            <a:r>
              <a:rPr lang="en-US" sz="2400">
                <a:latin typeface="Calibri"/>
                <a:ea typeface="Calibri"/>
                <a:cs typeface="Calibri"/>
                <a:sym typeface="Calibri"/>
              </a:rPr>
              <a:t>Eye Movement Desensitization Reprocessing (EMDR)</a:t>
            </a:r>
            <a:endParaRPr/>
          </a:p>
          <a:p>
            <a:pPr marL="233363" lvl="0" indent="-233363" algn="l" rtl="0">
              <a:spcBef>
                <a:spcPts val="480"/>
              </a:spcBef>
              <a:spcAft>
                <a:spcPts val="0"/>
              </a:spcAft>
              <a:buSzPts val="2400"/>
              <a:buChar char="•"/>
            </a:pPr>
            <a:r>
              <a:rPr lang="en-US" sz="2400">
                <a:latin typeface="Calibri"/>
                <a:ea typeface="Calibri"/>
                <a:cs typeface="Calibri"/>
                <a:sym typeface="Calibri"/>
              </a:rPr>
              <a:t>Other promising practices</a:t>
            </a:r>
            <a:endParaRPr/>
          </a:p>
          <a:p>
            <a:pPr marL="517525" lvl="1" indent="-284163" algn="l" rtl="0">
              <a:spcBef>
                <a:spcPts val="400"/>
              </a:spcBef>
              <a:spcAft>
                <a:spcPts val="0"/>
              </a:spcAft>
              <a:buSzPts val="2000"/>
              <a:buChar char="–"/>
            </a:pPr>
            <a:r>
              <a:rPr lang="en-US" sz="2000">
                <a:latin typeface="Calibri"/>
                <a:ea typeface="Calibri"/>
                <a:cs typeface="Calibri"/>
                <a:sym typeface="Calibri"/>
              </a:rPr>
              <a:t>Cognitive Behavioral Therapy (CBT)</a:t>
            </a:r>
            <a:endParaRPr/>
          </a:p>
          <a:p>
            <a:pPr marL="517525" lvl="1" indent="-284163" algn="l" rtl="0">
              <a:spcBef>
                <a:spcPts val="400"/>
              </a:spcBef>
              <a:spcAft>
                <a:spcPts val="0"/>
              </a:spcAft>
              <a:buSzPts val="2000"/>
              <a:buChar char="–"/>
            </a:pPr>
            <a:r>
              <a:rPr lang="en-US" sz="2000">
                <a:latin typeface="Calibri"/>
                <a:ea typeface="Calibri"/>
                <a:cs typeface="Calibri"/>
                <a:sym typeface="Calibri"/>
              </a:rPr>
              <a:t>Seeking Safety </a:t>
            </a:r>
            <a:endParaRPr/>
          </a:p>
          <a:p>
            <a:pPr marL="517525" lvl="1" indent="-284163" algn="l" rtl="0">
              <a:spcBef>
                <a:spcPts val="400"/>
              </a:spcBef>
              <a:spcAft>
                <a:spcPts val="0"/>
              </a:spcAft>
              <a:buSzPts val="2000"/>
              <a:buChar char="–"/>
            </a:pPr>
            <a:r>
              <a:rPr lang="en-US" sz="2000">
                <a:latin typeface="Calibri"/>
                <a:ea typeface="Calibri"/>
                <a:cs typeface="Calibri"/>
                <a:sym typeface="Calibri"/>
              </a:rPr>
              <a:t>Trauma-Focused Coping (TFC) </a:t>
            </a:r>
            <a:endParaRPr/>
          </a:p>
          <a:p>
            <a:pPr marL="517525" lvl="1" indent="-284163" algn="l" rtl="0">
              <a:spcBef>
                <a:spcPts val="400"/>
              </a:spcBef>
              <a:spcAft>
                <a:spcPts val="0"/>
              </a:spcAft>
              <a:buSzPts val="2000"/>
              <a:buChar char="–"/>
            </a:pPr>
            <a:r>
              <a:rPr lang="en-US" sz="2000">
                <a:latin typeface="Calibri"/>
                <a:ea typeface="Calibri"/>
                <a:cs typeface="Calibri"/>
                <a:sym typeface="Calibri"/>
              </a:rPr>
              <a:t>Somatic Experiencing</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body" idx="1"/>
          </p:nvPr>
        </p:nvSpPr>
        <p:spPr>
          <a:xfrm>
            <a:off x="457200" y="1600200"/>
            <a:ext cx="8229600" cy="45261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700"/>
              </a:spcBef>
              <a:spcAft>
                <a:spcPts val="0"/>
              </a:spcAft>
              <a:buSzPts val="1800"/>
              <a:buFont typeface="Calibri"/>
              <a:buChar char="●"/>
            </a:pPr>
            <a:r>
              <a:rPr lang="en-US">
                <a:latin typeface="Calibri"/>
                <a:ea typeface="Calibri"/>
                <a:cs typeface="Calibri"/>
                <a:sym typeface="Calibri"/>
              </a:rPr>
              <a:t>Governor’s Office created Child Sex Trafficking Team.</a:t>
            </a:r>
            <a:endParaRPr sz="2400">
              <a:latin typeface="Calibri"/>
              <a:ea typeface="Calibri"/>
              <a:cs typeface="Calibri"/>
              <a:sym typeface="Calibri"/>
            </a:endParaRPr>
          </a:p>
          <a:p>
            <a:pPr marL="1371600" lvl="1" indent="-381000" algn="l" rtl="0">
              <a:lnSpc>
                <a:spcPct val="115000"/>
              </a:lnSpc>
              <a:spcBef>
                <a:spcPts val="0"/>
              </a:spcBef>
              <a:spcAft>
                <a:spcPts val="0"/>
              </a:spcAft>
              <a:buSzPts val="2400"/>
              <a:buFont typeface="Calibri"/>
              <a:buChar char="○"/>
            </a:pPr>
            <a:r>
              <a:rPr lang="en-US" sz="2400">
                <a:latin typeface="Calibri"/>
                <a:ea typeface="Calibri"/>
                <a:cs typeface="Calibri"/>
                <a:sym typeface="Calibri"/>
              </a:rPr>
              <a:t>State-wide initiative to create Multi-disciplinary Teams.</a:t>
            </a:r>
            <a:endParaRPr sz="2400">
              <a:latin typeface="Calibri"/>
              <a:ea typeface="Calibri"/>
              <a:cs typeface="Calibri"/>
              <a:sym typeface="Calibri"/>
            </a:endParaRPr>
          </a:p>
          <a:p>
            <a:pPr marL="1371600" lvl="1" indent="-381000" algn="l" rtl="0">
              <a:lnSpc>
                <a:spcPct val="115000"/>
              </a:lnSpc>
              <a:spcBef>
                <a:spcPts val="0"/>
              </a:spcBef>
              <a:spcAft>
                <a:spcPts val="0"/>
              </a:spcAft>
              <a:buSzPts val="2400"/>
              <a:buFont typeface="Calibri"/>
              <a:buChar char="○"/>
            </a:pPr>
            <a:r>
              <a:rPr lang="en-US" sz="2400">
                <a:latin typeface="Calibri"/>
                <a:ea typeface="Calibri"/>
                <a:cs typeface="Calibri"/>
                <a:sym typeface="Calibri"/>
              </a:rPr>
              <a:t>Identified Saving Innocence as preferred model for advocacy.</a:t>
            </a:r>
            <a:endParaRPr sz="2400">
              <a:latin typeface="Calibri"/>
              <a:ea typeface="Calibri"/>
              <a:cs typeface="Calibri"/>
              <a:sym typeface="Calibri"/>
            </a:endParaRPr>
          </a:p>
          <a:p>
            <a:pPr marL="1828800" lvl="2" indent="-355600" algn="l" rtl="0">
              <a:lnSpc>
                <a:spcPct val="115000"/>
              </a:lnSpc>
              <a:spcBef>
                <a:spcPts val="0"/>
              </a:spcBef>
              <a:spcAft>
                <a:spcPts val="0"/>
              </a:spcAft>
              <a:buSzPts val="2000"/>
              <a:buFont typeface="Calibri"/>
              <a:buChar char="■"/>
            </a:pPr>
            <a:r>
              <a:rPr lang="en-US" sz="2000" u="sng">
                <a:solidFill>
                  <a:schemeClr val="hlink"/>
                </a:solidFill>
                <a:latin typeface="Calibri"/>
                <a:ea typeface="Calibri"/>
                <a:cs typeface="Calibri"/>
                <a:sym typeface="Calibri"/>
                <a:hlinkClick r:id="rId3"/>
              </a:rPr>
              <a:t>https://www.youtube.com/watch?v=6qf7Iwa88ig&amp;t=9seo</a:t>
            </a:r>
            <a:endParaRPr sz="2000" u="sng">
              <a:solidFill>
                <a:schemeClr val="hlink"/>
              </a:solidFill>
              <a:latin typeface="Calibri"/>
              <a:ea typeface="Calibri"/>
              <a:cs typeface="Calibri"/>
              <a:sym typeface="Calibri"/>
            </a:endParaRPr>
          </a:p>
          <a:p>
            <a:pPr marL="1371600" lvl="1" indent="-381000" algn="l" rtl="0">
              <a:lnSpc>
                <a:spcPct val="115000"/>
              </a:lnSpc>
              <a:spcBef>
                <a:spcPts val="0"/>
              </a:spcBef>
              <a:spcAft>
                <a:spcPts val="0"/>
              </a:spcAft>
              <a:buSzPts val="2400"/>
              <a:buFont typeface="Calibri"/>
              <a:buChar char="○"/>
            </a:pPr>
            <a:r>
              <a:rPr lang="en-US" sz="2400">
                <a:latin typeface="Calibri"/>
                <a:ea typeface="Calibri"/>
                <a:cs typeface="Calibri"/>
                <a:sym typeface="Calibri"/>
              </a:rPr>
              <a:t>Funding for other specialized programs.</a:t>
            </a:r>
            <a:endParaRPr sz="2400">
              <a:latin typeface="Calibri"/>
              <a:ea typeface="Calibri"/>
              <a:cs typeface="Calibri"/>
              <a:sym typeface="Calibri"/>
            </a:endParaRPr>
          </a:p>
          <a:p>
            <a:pPr marL="0" lvl="0" indent="0" algn="l" rtl="0">
              <a:spcBef>
                <a:spcPts val="360"/>
              </a:spcBef>
              <a:spcAft>
                <a:spcPts val="0"/>
              </a:spcAft>
              <a:buNone/>
            </a:pPr>
            <a:endParaRPr/>
          </a:p>
        </p:txBody>
      </p:sp>
      <p:sp>
        <p:nvSpPr>
          <p:cNvPr id="118" name="Google Shape;118;p21"/>
          <p:cNvSpPr txBox="1">
            <a:spLocks noGrp="1"/>
          </p:cNvSpPr>
          <p:nvPr>
            <p:ph type="title"/>
          </p:nvPr>
        </p:nvSpPr>
        <p:spPr>
          <a:xfrm>
            <a:off x="443753" y="152400"/>
            <a:ext cx="8588188" cy="838200"/>
          </a:xfrm>
          <a:prstGeom prst="rect">
            <a:avLst/>
          </a:prstGeom>
        </p:spPr>
        <p:txBody>
          <a:bodyPr spcFirstLastPara="1" wrap="square" lIns="91425" tIns="45700" rIns="91425" bIns="45700" anchor="ctr" anchorCtr="0">
            <a:noAutofit/>
          </a:bodyPr>
          <a:lstStyle/>
          <a:p>
            <a:pPr>
              <a:buClr>
                <a:schemeClr val="dk1"/>
              </a:buClr>
              <a:buSzPts val="1100"/>
            </a:pPr>
            <a:r>
              <a:rPr lang="en-US" sz="3600" b="0" dirty="0">
                <a:solidFill>
                  <a:srgbClr val="FFFFFF"/>
                </a:solidFill>
                <a:latin typeface="Calibri"/>
                <a:ea typeface="Calibri"/>
                <a:cs typeface="Calibri"/>
                <a:sym typeface="Calibri"/>
              </a:rPr>
              <a:t>Origin of CASA Specific C-SEC Training: Collaborative Efforts</a:t>
            </a:r>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8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233363" lvl="0" indent="-55563" algn="l" rtl="0">
              <a:spcBef>
                <a:spcPts val="0"/>
              </a:spcBef>
              <a:spcAft>
                <a:spcPts val="0"/>
              </a:spcAft>
              <a:buSzPts val="2800"/>
              <a:buNone/>
            </a:pPr>
            <a:endParaRPr>
              <a:latin typeface="Calibri"/>
              <a:ea typeface="Calibri"/>
              <a:cs typeface="Calibri"/>
              <a:sym typeface="Calibri"/>
            </a:endParaRPr>
          </a:p>
          <a:p>
            <a:pPr marL="233045" lvl="0" indent="-233045" algn="l" rtl="0">
              <a:spcBef>
                <a:spcPts val="560"/>
              </a:spcBef>
              <a:spcAft>
                <a:spcPts val="0"/>
              </a:spcAft>
              <a:buSzPts val="2800"/>
              <a:buChar char="•"/>
            </a:pPr>
            <a:r>
              <a:rPr lang="en-US" dirty="0">
                <a:latin typeface="Calibri"/>
                <a:ea typeface="Calibri"/>
                <a:cs typeface="Calibri"/>
                <a:sym typeface="Calibri"/>
              </a:rPr>
              <a:t>Complete the ACE’s test for yourself and then for Julie.</a:t>
            </a:r>
            <a:endParaRPr dirty="0"/>
          </a:p>
          <a:p>
            <a:pPr marL="0" lvl="0" indent="0" algn="l" rtl="0">
              <a:spcBef>
                <a:spcPts val="560"/>
              </a:spcBef>
              <a:spcAft>
                <a:spcPts val="0"/>
              </a:spcAft>
              <a:buSzPts val="2800"/>
              <a:buNone/>
            </a:pPr>
            <a:endParaRPr>
              <a:latin typeface="Calibri"/>
              <a:ea typeface="Calibri"/>
              <a:cs typeface="Calibri"/>
              <a:sym typeface="Calibri"/>
            </a:endParaRPr>
          </a:p>
          <a:p>
            <a:pPr marL="233045" lvl="0" indent="-233045" algn="l" rtl="0">
              <a:spcBef>
                <a:spcPts val="560"/>
              </a:spcBef>
              <a:spcAft>
                <a:spcPts val="0"/>
              </a:spcAft>
              <a:buSzPts val="2800"/>
              <a:buChar char="•"/>
            </a:pPr>
            <a:r>
              <a:rPr lang="en-US" dirty="0">
                <a:latin typeface="Calibri"/>
                <a:ea typeface="Calibri"/>
                <a:cs typeface="Calibri"/>
                <a:sym typeface="Calibri"/>
              </a:rPr>
              <a:t>Compare.</a:t>
            </a:r>
            <a:endParaRPr dirty="0">
              <a:latin typeface="Calibri"/>
              <a:ea typeface="Calibri"/>
              <a:cs typeface="Calibri"/>
            </a:endParaRPr>
          </a:p>
          <a:p>
            <a:pPr marL="233363" lvl="0" indent="-55563" algn="l" rtl="0">
              <a:spcBef>
                <a:spcPts val="560"/>
              </a:spcBef>
              <a:spcAft>
                <a:spcPts val="0"/>
              </a:spcAft>
              <a:buSzPts val="2800"/>
              <a:buNone/>
            </a:pPr>
            <a:endParaRPr>
              <a:latin typeface="Calibri"/>
              <a:ea typeface="Calibri"/>
              <a:cs typeface="Calibri"/>
              <a:sym typeface="Calibri"/>
            </a:endParaRPr>
          </a:p>
          <a:p>
            <a:pPr marL="233045" lvl="0" indent="-233045" algn="l" rtl="0">
              <a:spcBef>
                <a:spcPts val="560"/>
              </a:spcBef>
              <a:spcAft>
                <a:spcPts val="0"/>
              </a:spcAft>
              <a:buSzPts val="2800"/>
              <a:buChar char="•"/>
            </a:pPr>
            <a:r>
              <a:rPr lang="en-US" dirty="0">
                <a:latin typeface="Calibri"/>
                <a:ea typeface="Calibri"/>
                <a:cs typeface="Calibri"/>
                <a:sym typeface="Calibri"/>
              </a:rPr>
              <a:t>How might HER score impact visits and interactions?</a:t>
            </a:r>
            <a:endParaRPr dirty="0">
              <a:latin typeface="Calibri"/>
              <a:ea typeface="Calibri"/>
              <a:cs typeface="Calibri"/>
            </a:endParaRPr>
          </a:p>
        </p:txBody>
      </p:sp>
      <p:sp>
        <p:nvSpPr>
          <p:cNvPr id="608" name="Google Shape;608;p87"/>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alibri"/>
              <a:buNone/>
            </a:pPr>
            <a:r>
              <a:rPr lang="en-US" sz="3600" b="0">
                <a:latin typeface="Calibri"/>
                <a:ea typeface="Calibri"/>
                <a:cs typeface="Calibri"/>
                <a:sym typeface="Calibri"/>
              </a:rPr>
              <a:t>Adverse Childhood Experiences (ACEs)</a:t>
            </a:r>
            <a:endParaRPr sz="3600" b="0">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8" name="Google Shape;608;p87"/>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a:buSzPts val="3600"/>
            </a:pPr>
            <a:r>
              <a:rPr lang="en-US" sz="3600" b="0" dirty="0">
                <a:latin typeface="Calibri"/>
                <a:ea typeface="Calibri"/>
                <a:cs typeface="Calibri"/>
                <a:sym typeface="Calibri"/>
              </a:rPr>
              <a:t>ACE Score in CSEY</a:t>
            </a:r>
            <a:endParaRPr sz="3600" b="0" dirty="0">
              <a:latin typeface="Calibri"/>
              <a:ea typeface="Calibri"/>
              <a:cs typeface="Calibri"/>
              <a:sym typeface="Calibri"/>
            </a:endParaRPr>
          </a:p>
        </p:txBody>
      </p:sp>
      <p:sp>
        <p:nvSpPr>
          <p:cNvPr id="5" name="Google Shape;615;p88">
            <a:extLst>
              <a:ext uri="{FF2B5EF4-FFF2-40B4-BE49-F238E27FC236}">
                <a16:creationId xmlns:a16="http://schemas.microsoft.com/office/drawing/2014/main" id="{26DD27D3-B9E8-5B37-6C59-636803CE2C33}"/>
              </a:ext>
            </a:extLst>
          </p:cNvPr>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SzPts val="2400"/>
              <a:buNone/>
            </a:pPr>
            <a:r>
              <a:rPr lang="en-US" dirty="0">
                <a:latin typeface="Calibri"/>
              </a:rPr>
              <a:t>Breakdown of Questions</a:t>
            </a:r>
            <a:endParaRPr dirty="0">
              <a:latin typeface="Calibri"/>
            </a:endParaRPr>
          </a:p>
        </p:txBody>
      </p:sp>
      <p:sp>
        <p:nvSpPr>
          <p:cNvPr id="7" name="Google Shape;616;p88">
            <a:extLst>
              <a:ext uri="{FF2B5EF4-FFF2-40B4-BE49-F238E27FC236}">
                <a16:creationId xmlns:a16="http://schemas.microsoft.com/office/drawing/2014/main" id="{00548F07-E352-B812-F05B-A20DA9C8F2FE}"/>
              </a:ext>
            </a:extLst>
          </p:cNvPr>
          <p:cNvSpPr txBox="1">
            <a:spLocks/>
          </p:cNvSpPr>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2400"/>
            </a:pPr>
            <a:r>
              <a:rPr lang="en-US" sz="2800" dirty="0">
                <a:latin typeface="Calibri"/>
              </a:rPr>
              <a:t>Total Scores</a:t>
            </a:r>
          </a:p>
        </p:txBody>
      </p:sp>
      <p:pic>
        <p:nvPicPr>
          <p:cNvPr id="9" name="Google Shape;617;p88" descr="Chart, bar chart&#10;&#10;Description automatically generated">
            <a:extLst>
              <a:ext uri="{FF2B5EF4-FFF2-40B4-BE49-F238E27FC236}">
                <a16:creationId xmlns:a16="http://schemas.microsoft.com/office/drawing/2014/main" id="{4BDEF08D-99C0-31F9-0638-E59C41237AD7}"/>
              </a:ext>
            </a:extLst>
          </p:cNvPr>
          <p:cNvPicPr preferRelativeResize="0">
            <a:picLocks/>
          </p:cNvPicPr>
          <p:nvPr/>
        </p:nvPicPr>
        <p:blipFill rotWithShape="1">
          <a:blip r:embed="rId3">
            <a:alphaModFix/>
          </a:blip>
          <a:srcRect/>
          <a:stretch/>
        </p:blipFill>
        <p:spPr>
          <a:xfrm>
            <a:off x="4645025" y="2302510"/>
            <a:ext cx="4041775" cy="3332432"/>
          </a:xfrm>
          <a:prstGeom prst="rect">
            <a:avLst/>
          </a:prstGeom>
          <a:noFill/>
          <a:ln>
            <a:noFill/>
          </a:ln>
        </p:spPr>
      </p:pic>
      <p:pic>
        <p:nvPicPr>
          <p:cNvPr id="11" name="Google Shape;618;p88" descr="Chart, bar chart&#10;&#10;Description automatically generated">
            <a:extLst>
              <a:ext uri="{FF2B5EF4-FFF2-40B4-BE49-F238E27FC236}">
                <a16:creationId xmlns:a16="http://schemas.microsoft.com/office/drawing/2014/main" id="{44C65F8E-4585-26D0-B3F4-50BA09D75EEA}"/>
              </a:ext>
            </a:extLst>
          </p:cNvPr>
          <p:cNvPicPr preferRelativeResize="0">
            <a:picLocks/>
          </p:cNvPicPr>
          <p:nvPr/>
        </p:nvPicPr>
        <p:blipFill rotWithShape="1">
          <a:blip r:embed="rId4">
            <a:alphaModFix/>
          </a:blip>
          <a:srcRect/>
          <a:stretch/>
        </p:blipFill>
        <p:spPr>
          <a:xfrm>
            <a:off x="304800" y="2667000"/>
            <a:ext cx="4192588" cy="2895600"/>
          </a:xfrm>
          <a:prstGeom prst="rect">
            <a:avLst/>
          </a:prstGeom>
          <a:noFill/>
          <a:ln>
            <a:noFill/>
          </a:ln>
        </p:spPr>
      </p:pic>
    </p:spTree>
    <p:extLst>
      <p:ext uri="{BB962C8B-B14F-4D97-AF65-F5344CB8AC3E}">
        <p14:creationId xmlns:p14="http://schemas.microsoft.com/office/powerpoint/2010/main" val="22532764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89"/>
          <p:cNvSpPr txBox="1">
            <a:spLocks noGrp="1"/>
          </p:cNvSpPr>
          <p:nvPr>
            <p:ph type="body" idx="1"/>
          </p:nvPr>
        </p:nvSpPr>
        <p:spPr>
          <a:xfrm>
            <a:off x="457200" y="1295400"/>
            <a:ext cx="8229600" cy="4724400"/>
          </a:xfrm>
          <a:prstGeom prst="rect">
            <a:avLst/>
          </a:prstGeom>
          <a:noFill/>
          <a:ln>
            <a:noFill/>
          </a:ln>
        </p:spPr>
        <p:txBody>
          <a:bodyPr spcFirstLastPara="1" wrap="square" lIns="91425" tIns="45700" rIns="91425" bIns="45700" anchor="t" anchorCtr="0">
            <a:noAutofit/>
          </a:bodyPr>
          <a:lstStyle/>
          <a:p>
            <a:pPr marL="233363" lvl="0" indent="-233363" algn="l" rtl="0">
              <a:lnSpc>
                <a:spcPct val="80000"/>
              </a:lnSpc>
              <a:spcBef>
                <a:spcPts val="0"/>
              </a:spcBef>
              <a:spcAft>
                <a:spcPts val="0"/>
              </a:spcAft>
              <a:buSzPts val="2800"/>
              <a:buChar char="•"/>
            </a:pPr>
            <a:r>
              <a:rPr lang="en-US" sz="2800">
                <a:latin typeface="Calibri"/>
                <a:ea typeface="Calibri"/>
                <a:cs typeface="Calibri"/>
                <a:sym typeface="Calibri"/>
              </a:rPr>
              <a:t>7 C’s of Resilience</a:t>
            </a:r>
            <a:endParaRPr/>
          </a:p>
          <a:p>
            <a:pPr marL="517525" lvl="1" indent="-284163" algn="l" rtl="0">
              <a:lnSpc>
                <a:spcPct val="80000"/>
              </a:lnSpc>
              <a:spcBef>
                <a:spcPts val="434"/>
              </a:spcBef>
              <a:spcAft>
                <a:spcPts val="0"/>
              </a:spcAft>
              <a:buSzPts val="2170"/>
              <a:buChar char="–"/>
            </a:pPr>
            <a:r>
              <a:rPr lang="en-US" sz="2170">
                <a:latin typeface="Calibri"/>
                <a:ea typeface="Calibri"/>
                <a:cs typeface="Calibri"/>
                <a:sym typeface="Calibri"/>
              </a:rPr>
              <a:t>Competence</a:t>
            </a:r>
            <a:endParaRPr/>
          </a:p>
          <a:p>
            <a:pPr marL="741363" lvl="2" indent="-223837" algn="l" rtl="0">
              <a:lnSpc>
                <a:spcPct val="80000"/>
              </a:lnSpc>
              <a:spcBef>
                <a:spcPts val="322"/>
              </a:spcBef>
              <a:spcAft>
                <a:spcPts val="0"/>
              </a:spcAft>
              <a:buSzPts val="1610"/>
              <a:buChar char="•"/>
            </a:pPr>
            <a:r>
              <a:rPr lang="en-US" sz="1610">
                <a:latin typeface="Calibri"/>
                <a:ea typeface="Calibri"/>
                <a:cs typeface="Calibri"/>
                <a:sym typeface="Calibri"/>
              </a:rPr>
              <a:t>Ability to handle a situation effectively</a:t>
            </a:r>
            <a:endParaRPr/>
          </a:p>
          <a:p>
            <a:pPr marL="517525" lvl="1" indent="-284163" algn="l" rtl="0">
              <a:lnSpc>
                <a:spcPct val="80000"/>
              </a:lnSpc>
              <a:spcBef>
                <a:spcPts val="434"/>
              </a:spcBef>
              <a:spcAft>
                <a:spcPts val="0"/>
              </a:spcAft>
              <a:buSzPts val="2170"/>
              <a:buChar char="–"/>
            </a:pPr>
            <a:r>
              <a:rPr lang="en-US" sz="2170">
                <a:latin typeface="Calibri"/>
                <a:ea typeface="Calibri"/>
                <a:cs typeface="Calibri"/>
                <a:sym typeface="Calibri"/>
              </a:rPr>
              <a:t>Confidence</a:t>
            </a:r>
            <a:endParaRPr/>
          </a:p>
          <a:p>
            <a:pPr marL="741363" lvl="2" indent="-223837" algn="l" rtl="0">
              <a:lnSpc>
                <a:spcPct val="80000"/>
              </a:lnSpc>
              <a:spcBef>
                <a:spcPts val="322"/>
              </a:spcBef>
              <a:spcAft>
                <a:spcPts val="0"/>
              </a:spcAft>
              <a:buSzPts val="1610"/>
              <a:buChar char="•"/>
            </a:pPr>
            <a:r>
              <a:rPr lang="en-US" sz="1610">
                <a:latin typeface="Calibri"/>
                <a:ea typeface="Calibri"/>
                <a:cs typeface="Calibri"/>
                <a:sym typeface="Calibri"/>
              </a:rPr>
              <a:t>Believing in personal abilities</a:t>
            </a:r>
            <a:endParaRPr/>
          </a:p>
          <a:p>
            <a:pPr marL="517525" lvl="1" indent="-284163" algn="l" rtl="0">
              <a:lnSpc>
                <a:spcPct val="80000"/>
              </a:lnSpc>
              <a:spcBef>
                <a:spcPts val="434"/>
              </a:spcBef>
              <a:spcAft>
                <a:spcPts val="0"/>
              </a:spcAft>
              <a:buSzPts val="2170"/>
              <a:buChar char="–"/>
            </a:pPr>
            <a:r>
              <a:rPr lang="en-US" sz="2170">
                <a:latin typeface="Calibri"/>
                <a:ea typeface="Calibri"/>
                <a:cs typeface="Calibri"/>
                <a:sym typeface="Calibri"/>
              </a:rPr>
              <a:t>Connection</a:t>
            </a:r>
            <a:endParaRPr/>
          </a:p>
          <a:p>
            <a:pPr marL="741363" lvl="2" indent="-223837" algn="l" rtl="0">
              <a:lnSpc>
                <a:spcPct val="80000"/>
              </a:lnSpc>
              <a:spcBef>
                <a:spcPts val="322"/>
              </a:spcBef>
              <a:spcAft>
                <a:spcPts val="0"/>
              </a:spcAft>
              <a:buSzPts val="1610"/>
              <a:buChar char="•"/>
            </a:pPr>
            <a:r>
              <a:rPr lang="en-US" sz="1610">
                <a:latin typeface="Calibri"/>
                <a:ea typeface="Calibri"/>
                <a:cs typeface="Calibri"/>
                <a:sym typeface="Calibri"/>
              </a:rPr>
              <a:t>Creating a sense of belonging</a:t>
            </a:r>
            <a:endParaRPr/>
          </a:p>
          <a:p>
            <a:pPr marL="517525" lvl="1" indent="-284163" algn="l" rtl="0">
              <a:lnSpc>
                <a:spcPct val="80000"/>
              </a:lnSpc>
              <a:spcBef>
                <a:spcPts val="434"/>
              </a:spcBef>
              <a:spcAft>
                <a:spcPts val="0"/>
              </a:spcAft>
              <a:buSzPts val="2170"/>
              <a:buChar char="–"/>
            </a:pPr>
            <a:r>
              <a:rPr lang="en-US" sz="2170">
                <a:latin typeface="Calibri"/>
                <a:ea typeface="Calibri"/>
                <a:cs typeface="Calibri"/>
                <a:sym typeface="Calibri"/>
              </a:rPr>
              <a:t>Character</a:t>
            </a:r>
            <a:endParaRPr/>
          </a:p>
          <a:p>
            <a:pPr marL="741363" lvl="2" indent="-223837" algn="l" rtl="0">
              <a:lnSpc>
                <a:spcPct val="80000"/>
              </a:lnSpc>
              <a:spcBef>
                <a:spcPts val="322"/>
              </a:spcBef>
              <a:spcAft>
                <a:spcPts val="0"/>
              </a:spcAft>
              <a:buSzPts val="1610"/>
              <a:buChar char="•"/>
            </a:pPr>
            <a:r>
              <a:rPr lang="en-US" sz="1610">
                <a:latin typeface="Calibri"/>
                <a:ea typeface="Calibri"/>
                <a:cs typeface="Calibri"/>
                <a:sym typeface="Calibri"/>
              </a:rPr>
              <a:t>Having a solid set of morals and values to help determine right from wrong</a:t>
            </a:r>
            <a:endParaRPr/>
          </a:p>
          <a:p>
            <a:pPr marL="517525" lvl="1" indent="-284163" algn="l" rtl="0">
              <a:lnSpc>
                <a:spcPct val="80000"/>
              </a:lnSpc>
              <a:spcBef>
                <a:spcPts val="434"/>
              </a:spcBef>
              <a:spcAft>
                <a:spcPts val="0"/>
              </a:spcAft>
              <a:buSzPts val="2170"/>
              <a:buChar char="–"/>
            </a:pPr>
            <a:r>
              <a:rPr lang="en-US" sz="2170">
                <a:latin typeface="Calibri"/>
                <a:ea typeface="Calibri"/>
                <a:cs typeface="Calibri"/>
                <a:sym typeface="Calibri"/>
              </a:rPr>
              <a:t>Contribution</a:t>
            </a:r>
            <a:endParaRPr/>
          </a:p>
          <a:p>
            <a:pPr marL="741363" lvl="2" indent="-223837" algn="l" rtl="0">
              <a:lnSpc>
                <a:spcPct val="80000"/>
              </a:lnSpc>
              <a:spcBef>
                <a:spcPts val="322"/>
              </a:spcBef>
              <a:spcAft>
                <a:spcPts val="0"/>
              </a:spcAft>
              <a:buSzPts val="1610"/>
              <a:buChar char="•"/>
            </a:pPr>
            <a:r>
              <a:rPr lang="en-US" sz="1610">
                <a:latin typeface="Calibri"/>
                <a:ea typeface="Calibri"/>
                <a:cs typeface="Calibri"/>
                <a:sym typeface="Calibri"/>
              </a:rPr>
              <a:t>Feeling like a valuable member of society</a:t>
            </a:r>
            <a:endParaRPr/>
          </a:p>
          <a:p>
            <a:pPr marL="517525" lvl="1" indent="-284163" algn="l" rtl="0">
              <a:lnSpc>
                <a:spcPct val="80000"/>
              </a:lnSpc>
              <a:spcBef>
                <a:spcPts val="434"/>
              </a:spcBef>
              <a:spcAft>
                <a:spcPts val="0"/>
              </a:spcAft>
              <a:buSzPts val="2170"/>
              <a:buChar char="–"/>
            </a:pPr>
            <a:r>
              <a:rPr lang="en-US" sz="2170">
                <a:latin typeface="Calibri"/>
                <a:ea typeface="Calibri"/>
                <a:cs typeface="Calibri"/>
                <a:sym typeface="Calibri"/>
              </a:rPr>
              <a:t>Coping </a:t>
            </a:r>
            <a:endParaRPr/>
          </a:p>
          <a:p>
            <a:pPr marL="741363" lvl="2" indent="-223837" algn="l" rtl="0">
              <a:lnSpc>
                <a:spcPct val="80000"/>
              </a:lnSpc>
              <a:spcBef>
                <a:spcPts val="322"/>
              </a:spcBef>
              <a:spcAft>
                <a:spcPts val="0"/>
              </a:spcAft>
              <a:buSzPts val="1610"/>
              <a:buChar char="•"/>
            </a:pPr>
            <a:r>
              <a:rPr lang="en-US" sz="1610">
                <a:latin typeface="Calibri"/>
                <a:ea typeface="Calibri"/>
                <a:cs typeface="Calibri"/>
                <a:sym typeface="Calibri"/>
              </a:rPr>
              <a:t>Ability to handle stress in a healthy way</a:t>
            </a:r>
            <a:endParaRPr/>
          </a:p>
          <a:p>
            <a:pPr marL="517525" lvl="1" indent="-284163" algn="l" rtl="0">
              <a:lnSpc>
                <a:spcPct val="80000"/>
              </a:lnSpc>
              <a:spcBef>
                <a:spcPts val="434"/>
              </a:spcBef>
              <a:spcAft>
                <a:spcPts val="0"/>
              </a:spcAft>
              <a:buSzPts val="2170"/>
              <a:buChar char="–"/>
            </a:pPr>
            <a:r>
              <a:rPr lang="en-US" sz="2170">
                <a:latin typeface="Calibri"/>
                <a:ea typeface="Calibri"/>
                <a:cs typeface="Calibri"/>
                <a:sym typeface="Calibri"/>
              </a:rPr>
              <a:t>Control</a:t>
            </a:r>
            <a:endParaRPr/>
          </a:p>
          <a:p>
            <a:pPr marL="741363" lvl="2" indent="-223837" algn="l" rtl="0">
              <a:lnSpc>
                <a:spcPct val="80000"/>
              </a:lnSpc>
              <a:spcBef>
                <a:spcPts val="322"/>
              </a:spcBef>
              <a:spcAft>
                <a:spcPts val="0"/>
              </a:spcAft>
              <a:buSzPts val="1610"/>
              <a:buChar char="•"/>
            </a:pPr>
            <a:r>
              <a:rPr lang="en-US" sz="1610">
                <a:latin typeface="Calibri"/>
                <a:ea typeface="Calibri"/>
                <a:cs typeface="Calibri"/>
                <a:sym typeface="Calibri"/>
              </a:rPr>
              <a:t>Knowledge and ability to affect an outcome</a:t>
            </a:r>
            <a:endParaRPr sz="1610">
              <a:latin typeface="Calibri"/>
              <a:ea typeface="Calibri"/>
              <a:cs typeface="Calibri"/>
              <a:sym typeface="Calibri"/>
            </a:endParaRPr>
          </a:p>
        </p:txBody>
      </p:sp>
      <p:sp>
        <p:nvSpPr>
          <p:cNvPr id="625" name="Google Shape;625;p89"/>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b="0">
                <a:latin typeface="Calibri"/>
                <a:ea typeface="Calibri"/>
                <a:cs typeface="Calibri"/>
                <a:sym typeface="Calibri"/>
              </a:rPr>
              <a:t>Resiliency</a:t>
            </a:r>
            <a:endParaRPr b="0">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9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233363" lvl="0" indent="-55563" algn="l" rtl="0">
              <a:spcBef>
                <a:spcPts val="0"/>
              </a:spcBef>
              <a:spcAft>
                <a:spcPts val="0"/>
              </a:spcAft>
              <a:buSzPts val="2800"/>
              <a:buNone/>
            </a:pPr>
            <a:endParaRPr>
              <a:latin typeface="Calibri"/>
              <a:ea typeface="Calibri"/>
              <a:cs typeface="Calibri"/>
              <a:sym typeface="Calibri"/>
            </a:endParaRPr>
          </a:p>
          <a:p>
            <a:pPr marL="233363" lvl="0" indent="-233363" algn="l" rtl="0">
              <a:spcBef>
                <a:spcPts val="560"/>
              </a:spcBef>
              <a:spcAft>
                <a:spcPts val="0"/>
              </a:spcAft>
              <a:buSzPts val="2800"/>
              <a:buChar char="•"/>
            </a:pPr>
            <a:r>
              <a:rPr lang="en-US">
                <a:latin typeface="Calibri"/>
                <a:ea typeface="Calibri"/>
                <a:cs typeface="Calibri"/>
                <a:sym typeface="Calibri"/>
              </a:rPr>
              <a:t>Safety</a:t>
            </a:r>
            <a:endParaRPr/>
          </a:p>
          <a:p>
            <a:pPr marL="233363" lvl="0" indent="-233363" algn="l" rtl="0">
              <a:spcBef>
                <a:spcPts val="560"/>
              </a:spcBef>
              <a:spcAft>
                <a:spcPts val="0"/>
              </a:spcAft>
              <a:buSzPts val="2800"/>
              <a:buChar char="•"/>
            </a:pPr>
            <a:r>
              <a:rPr lang="en-US">
                <a:latin typeface="Calibri"/>
                <a:ea typeface="Calibri"/>
                <a:cs typeface="Calibri"/>
                <a:sym typeface="Calibri"/>
              </a:rPr>
              <a:t>Strengths-Based approach</a:t>
            </a:r>
            <a:endParaRPr/>
          </a:p>
          <a:p>
            <a:pPr marL="517525" lvl="1" indent="-284163" algn="l" rtl="0">
              <a:spcBef>
                <a:spcPts val="480"/>
              </a:spcBef>
              <a:spcAft>
                <a:spcPts val="0"/>
              </a:spcAft>
              <a:buSzPts val="2400"/>
              <a:buChar char="–"/>
            </a:pPr>
            <a:r>
              <a:rPr lang="en-US" i="1">
                <a:latin typeface="Calibri"/>
                <a:ea typeface="Calibri"/>
                <a:cs typeface="Calibri"/>
                <a:sym typeface="Calibri"/>
              </a:rPr>
              <a:t>“What happened to you” vs. “What’s wrong with you”</a:t>
            </a:r>
            <a:endParaRPr/>
          </a:p>
          <a:p>
            <a:pPr marL="233363" lvl="0" indent="-233363" algn="l" rtl="0">
              <a:spcBef>
                <a:spcPts val="560"/>
              </a:spcBef>
              <a:spcAft>
                <a:spcPts val="0"/>
              </a:spcAft>
              <a:buSzPts val="2800"/>
              <a:buChar char="•"/>
            </a:pPr>
            <a:r>
              <a:rPr lang="en-US">
                <a:latin typeface="Calibri"/>
                <a:ea typeface="Calibri"/>
                <a:cs typeface="Calibri"/>
                <a:sym typeface="Calibri"/>
              </a:rPr>
              <a:t>Collaboration</a:t>
            </a:r>
            <a:endParaRPr/>
          </a:p>
          <a:p>
            <a:pPr marL="233363" lvl="0" indent="-233363" algn="l" rtl="0">
              <a:spcBef>
                <a:spcPts val="560"/>
              </a:spcBef>
              <a:spcAft>
                <a:spcPts val="0"/>
              </a:spcAft>
              <a:buSzPts val="2800"/>
              <a:buChar char="•"/>
            </a:pPr>
            <a:r>
              <a:rPr lang="en-US">
                <a:latin typeface="Calibri"/>
                <a:ea typeface="Calibri"/>
                <a:cs typeface="Calibri"/>
                <a:sym typeface="Calibri"/>
              </a:rPr>
              <a:t>Empowerment, voice, and choice</a:t>
            </a:r>
            <a:endParaRPr/>
          </a:p>
          <a:p>
            <a:pPr marL="233363" lvl="0" indent="-55563" algn="l" rtl="0">
              <a:spcBef>
                <a:spcPts val="560"/>
              </a:spcBef>
              <a:spcAft>
                <a:spcPts val="0"/>
              </a:spcAft>
              <a:buSzPts val="2800"/>
              <a:buNone/>
            </a:pPr>
            <a:endParaRPr>
              <a:latin typeface="Calibri"/>
              <a:ea typeface="Calibri"/>
              <a:cs typeface="Calibri"/>
              <a:sym typeface="Calibri"/>
            </a:endParaRPr>
          </a:p>
        </p:txBody>
      </p:sp>
      <p:sp>
        <p:nvSpPr>
          <p:cNvPr id="631" name="Google Shape;631;p90"/>
          <p:cNvSpPr txBox="1">
            <a:spLocks noGrp="1"/>
          </p:cNvSpPr>
          <p:nvPr>
            <p:ph type="title"/>
          </p:nvPr>
        </p:nvSpPr>
        <p:spPr>
          <a:xfrm>
            <a:off x="457200" y="152400"/>
            <a:ext cx="8225009" cy="838200"/>
          </a:xfrm>
          <a:prstGeom prst="rect">
            <a:avLst/>
          </a:prstGeom>
          <a:noFill/>
          <a:ln>
            <a:noFill/>
          </a:ln>
        </p:spPr>
        <p:txBody>
          <a:bodyPr spcFirstLastPara="1" wrap="square" lIns="91425" tIns="45700" rIns="91425" bIns="45700" anchor="ctr" anchorCtr="0">
            <a:noAutofit/>
          </a:bodyPr>
          <a:lstStyle/>
          <a:p>
            <a:r>
              <a:rPr lang="en-US" b="0" dirty="0">
                <a:latin typeface="Calibri"/>
                <a:ea typeface="Calibri"/>
                <a:cs typeface="Calibri"/>
                <a:sym typeface="Calibri"/>
              </a:rPr>
              <a:t>Building Resiliency in Survivors</a:t>
            </a:r>
            <a:endParaRPr b="0" dirty="0">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91"/>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b="0">
                <a:latin typeface="Calibri"/>
                <a:ea typeface="Calibri"/>
                <a:cs typeface="Calibri"/>
                <a:sym typeface="Calibri"/>
              </a:rPr>
              <a:t>Self-Care Strategies</a:t>
            </a:r>
            <a:endParaRPr b="0">
              <a:latin typeface="Calibri"/>
              <a:ea typeface="Calibri"/>
              <a:cs typeface="Calibri"/>
              <a:sym typeface="Calibri"/>
            </a:endParaRPr>
          </a:p>
        </p:txBody>
      </p:sp>
      <p:sp>
        <p:nvSpPr>
          <p:cNvPr id="638" name="Google Shape;638;p91"/>
          <p:cNvSpPr txBox="1">
            <a:spLocks noGrp="1"/>
          </p:cNvSpPr>
          <p:nvPr>
            <p:ph type="body" idx="1"/>
          </p:nvPr>
        </p:nvSpPr>
        <p:spPr>
          <a:xfrm>
            <a:off x="655983" y="2020128"/>
            <a:ext cx="7563678" cy="3846444"/>
          </a:xfrm>
          <a:prstGeom prst="rect">
            <a:avLst/>
          </a:prstGeom>
          <a:noFill/>
          <a:ln>
            <a:noFill/>
          </a:ln>
        </p:spPr>
        <p:txBody>
          <a:bodyPr spcFirstLastPara="1" wrap="square" lIns="91425" tIns="45700" rIns="91425" bIns="45700" anchor="t" anchorCtr="0">
            <a:noAutofit/>
          </a:bodyPr>
          <a:lstStyle/>
          <a:p>
            <a:pPr marL="233363" lvl="0" indent="-233363" algn="l" rtl="0">
              <a:spcBef>
                <a:spcPts val="0"/>
              </a:spcBef>
              <a:spcAft>
                <a:spcPts val="0"/>
              </a:spcAft>
              <a:buSzPts val="2000"/>
              <a:buChar char="•"/>
            </a:pPr>
            <a:r>
              <a:rPr lang="en-US" sz="2000">
                <a:latin typeface="Calibri"/>
                <a:ea typeface="Calibri"/>
                <a:cs typeface="Calibri"/>
                <a:sym typeface="Calibri"/>
              </a:rPr>
              <a:t>Identification and awareness are critical.</a:t>
            </a:r>
            <a:endParaRPr/>
          </a:p>
          <a:p>
            <a:pPr marL="233363" lvl="0" indent="-233363" algn="l" rtl="0">
              <a:spcBef>
                <a:spcPts val="400"/>
              </a:spcBef>
              <a:spcAft>
                <a:spcPts val="0"/>
              </a:spcAft>
              <a:buSzPts val="2000"/>
              <a:buChar char="•"/>
            </a:pPr>
            <a:r>
              <a:rPr lang="en-US" sz="2000">
                <a:latin typeface="Calibri"/>
                <a:ea typeface="Calibri"/>
                <a:cs typeface="Calibri"/>
                <a:sym typeface="Calibri"/>
              </a:rPr>
              <a:t>Self-Care!</a:t>
            </a:r>
            <a:endParaRPr/>
          </a:p>
          <a:p>
            <a:pPr marL="517525" lvl="1" indent="-284163" algn="l" rtl="0">
              <a:spcBef>
                <a:spcPts val="360"/>
              </a:spcBef>
              <a:spcAft>
                <a:spcPts val="0"/>
              </a:spcAft>
              <a:buSzPts val="1800"/>
              <a:buChar char="–"/>
            </a:pPr>
            <a:r>
              <a:rPr lang="en-US" sz="1800">
                <a:latin typeface="Calibri"/>
                <a:ea typeface="Calibri"/>
                <a:cs typeface="Calibri"/>
                <a:sym typeface="Calibri"/>
              </a:rPr>
              <a:t>Find someone to talk to (CASA Supervisor or professional mental health provider).</a:t>
            </a:r>
            <a:endParaRPr/>
          </a:p>
          <a:p>
            <a:pPr marL="517525" lvl="1" indent="-284163" algn="l" rtl="0">
              <a:spcBef>
                <a:spcPts val="360"/>
              </a:spcBef>
              <a:spcAft>
                <a:spcPts val="0"/>
              </a:spcAft>
              <a:buSzPts val="1800"/>
              <a:buChar char="–"/>
            </a:pPr>
            <a:r>
              <a:rPr lang="en-US" sz="1800">
                <a:latin typeface="Calibri"/>
                <a:ea typeface="Calibri"/>
                <a:cs typeface="Calibri"/>
                <a:sym typeface="Calibri"/>
              </a:rPr>
              <a:t>Rediscover things that are fun/important to you outside of your CASA work.</a:t>
            </a:r>
            <a:endParaRPr/>
          </a:p>
          <a:p>
            <a:pPr marL="517525" lvl="1" indent="-284163" algn="l" rtl="0">
              <a:spcBef>
                <a:spcPts val="360"/>
              </a:spcBef>
              <a:spcAft>
                <a:spcPts val="0"/>
              </a:spcAft>
              <a:buSzPts val="1800"/>
              <a:buChar char="–"/>
            </a:pPr>
            <a:r>
              <a:rPr lang="en-US" sz="1800">
                <a:latin typeface="Calibri"/>
                <a:ea typeface="Calibri"/>
                <a:cs typeface="Calibri"/>
                <a:sym typeface="Calibri"/>
              </a:rPr>
              <a:t>Utilize self-compassion techniques.</a:t>
            </a:r>
            <a:endParaRPr/>
          </a:p>
          <a:p>
            <a:pPr marL="517525" lvl="1" indent="-284163" algn="l" rtl="0">
              <a:spcBef>
                <a:spcPts val="360"/>
              </a:spcBef>
              <a:spcAft>
                <a:spcPts val="0"/>
              </a:spcAft>
              <a:buSzPts val="1800"/>
              <a:buChar char="–"/>
            </a:pPr>
            <a:r>
              <a:rPr lang="en-US" sz="1800">
                <a:latin typeface="Calibri"/>
                <a:ea typeface="Calibri"/>
                <a:cs typeface="Calibri"/>
                <a:sym typeface="Calibri"/>
              </a:rPr>
              <a:t>Use positive ways to cope with stress.</a:t>
            </a:r>
            <a:endParaRPr/>
          </a:p>
          <a:p>
            <a:pPr marL="741363" lvl="2" indent="-223837" algn="l" rtl="0">
              <a:spcBef>
                <a:spcPts val="320"/>
              </a:spcBef>
              <a:spcAft>
                <a:spcPts val="0"/>
              </a:spcAft>
              <a:buSzPts val="1600"/>
              <a:buChar char="•"/>
            </a:pPr>
            <a:r>
              <a:rPr lang="en-US" sz="1600">
                <a:latin typeface="Calibri"/>
                <a:ea typeface="Calibri"/>
                <a:cs typeface="Calibri"/>
                <a:sym typeface="Calibri"/>
              </a:rPr>
              <a:t>Exercise, meditation, journaling, expressive arts, etc. </a:t>
            </a:r>
            <a:endParaRPr/>
          </a:p>
          <a:p>
            <a:pPr marL="517525" lvl="1" indent="-284163" algn="l" rtl="0">
              <a:spcBef>
                <a:spcPts val="360"/>
              </a:spcBef>
              <a:spcAft>
                <a:spcPts val="0"/>
              </a:spcAft>
              <a:buSzPts val="1800"/>
              <a:buChar char="–"/>
            </a:pPr>
            <a:r>
              <a:rPr lang="en-US" sz="1800">
                <a:latin typeface="Calibri"/>
                <a:ea typeface="Calibri"/>
                <a:cs typeface="Calibri"/>
                <a:sym typeface="Calibri"/>
              </a:rPr>
              <a:t>Take a break.</a:t>
            </a:r>
            <a:endParaRPr/>
          </a:p>
          <a:p>
            <a:pPr marL="233363" lvl="0" indent="-55563" algn="l" rtl="0">
              <a:spcBef>
                <a:spcPts val="560"/>
              </a:spcBef>
              <a:spcAft>
                <a:spcPts val="0"/>
              </a:spcAft>
              <a:buSzPts val="2800"/>
              <a:buNone/>
            </a:pP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92"/>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b="0">
                <a:latin typeface="Calibri"/>
                <a:ea typeface="Calibri"/>
                <a:cs typeface="Calibri"/>
                <a:sym typeface="Calibri"/>
              </a:rPr>
              <a:t>Stages of Change</a:t>
            </a:r>
            <a:endParaRPr b="0">
              <a:latin typeface="Calibri"/>
              <a:ea typeface="Calibri"/>
              <a:cs typeface="Calibri"/>
              <a:sym typeface="Calibri"/>
            </a:endParaRPr>
          </a:p>
        </p:txBody>
      </p:sp>
      <p:sp>
        <p:nvSpPr>
          <p:cNvPr id="645" name="Google Shape;645;p92"/>
          <p:cNvSpPr txBox="1">
            <a:spLocks noGrp="1"/>
          </p:cNvSpPr>
          <p:nvPr>
            <p:ph type="body" idx="1"/>
          </p:nvPr>
        </p:nvSpPr>
        <p:spPr>
          <a:xfrm>
            <a:off x="457200" y="1191051"/>
            <a:ext cx="8229600" cy="4935000"/>
          </a:xfrm>
          <a:prstGeom prst="rect">
            <a:avLst/>
          </a:prstGeom>
          <a:noFill/>
          <a:ln>
            <a:noFill/>
          </a:ln>
        </p:spPr>
        <p:txBody>
          <a:bodyPr spcFirstLastPara="1" wrap="square" lIns="91425" tIns="45700" rIns="91425" bIns="45700" anchor="t" anchorCtr="0">
            <a:noAutofit/>
          </a:bodyPr>
          <a:lstStyle/>
          <a:p>
            <a:pPr marL="457200" lvl="0" indent="-361950" algn="l" rtl="0">
              <a:lnSpc>
                <a:spcPct val="115000"/>
              </a:lnSpc>
              <a:spcBef>
                <a:spcPts val="700"/>
              </a:spcBef>
              <a:spcAft>
                <a:spcPts val="0"/>
              </a:spcAft>
              <a:buSzPts val="2100"/>
              <a:buFont typeface="Calibri"/>
              <a:buChar char="●"/>
            </a:pPr>
            <a:r>
              <a:rPr lang="en-US" sz="2700">
                <a:latin typeface="Calibri"/>
                <a:ea typeface="Calibri"/>
                <a:cs typeface="Calibri"/>
                <a:sym typeface="Calibri"/>
              </a:rPr>
              <a:t>Pre-Contemplation: Denial, no need to change, actively rejects the idea of change</a:t>
            </a:r>
            <a:endParaRPr sz="2700">
              <a:latin typeface="Calibri"/>
              <a:ea typeface="Calibri"/>
              <a:cs typeface="Calibri"/>
              <a:sym typeface="Calibri"/>
            </a:endParaRPr>
          </a:p>
          <a:p>
            <a:pPr marL="457200" lvl="0" indent="-361950" algn="l" rtl="0">
              <a:lnSpc>
                <a:spcPct val="115000"/>
              </a:lnSpc>
              <a:spcBef>
                <a:spcPts val="0"/>
              </a:spcBef>
              <a:spcAft>
                <a:spcPts val="0"/>
              </a:spcAft>
              <a:buSzPts val="2100"/>
              <a:buFont typeface="Calibri"/>
              <a:buChar char="●"/>
            </a:pPr>
            <a:r>
              <a:rPr lang="en-US" sz="2700">
                <a:latin typeface="Calibri"/>
                <a:ea typeface="Calibri"/>
                <a:cs typeface="Calibri"/>
                <a:sym typeface="Calibri"/>
              </a:rPr>
              <a:t>Contemplation: Recognize the impact that the behavior has on life</a:t>
            </a:r>
            <a:endParaRPr sz="2700">
              <a:latin typeface="Calibri"/>
              <a:ea typeface="Calibri"/>
              <a:cs typeface="Calibri"/>
              <a:sym typeface="Calibri"/>
            </a:endParaRPr>
          </a:p>
          <a:p>
            <a:pPr marL="457200" lvl="0" indent="-361950" algn="l" rtl="0">
              <a:lnSpc>
                <a:spcPct val="115000"/>
              </a:lnSpc>
              <a:spcBef>
                <a:spcPts val="0"/>
              </a:spcBef>
              <a:spcAft>
                <a:spcPts val="0"/>
              </a:spcAft>
              <a:buSzPts val="2100"/>
              <a:buFont typeface="Calibri"/>
              <a:buChar char="●"/>
            </a:pPr>
            <a:r>
              <a:rPr lang="en-US" sz="2700">
                <a:latin typeface="Calibri"/>
                <a:ea typeface="Calibri"/>
                <a:cs typeface="Calibri"/>
                <a:sym typeface="Calibri"/>
              </a:rPr>
              <a:t>Preparation: Looking at alternatives, making plans for change</a:t>
            </a:r>
            <a:endParaRPr sz="2700">
              <a:latin typeface="Calibri"/>
              <a:ea typeface="Calibri"/>
              <a:cs typeface="Calibri"/>
              <a:sym typeface="Calibri"/>
            </a:endParaRPr>
          </a:p>
          <a:p>
            <a:pPr marL="457200" lvl="0" indent="-361950" algn="l" rtl="0">
              <a:lnSpc>
                <a:spcPct val="115000"/>
              </a:lnSpc>
              <a:spcBef>
                <a:spcPts val="0"/>
              </a:spcBef>
              <a:spcAft>
                <a:spcPts val="0"/>
              </a:spcAft>
              <a:buSzPts val="2100"/>
              <a:buFont typeface="Calibri"/>
              <a:buChar char="●"/>
            </a:pPr>
            <a:r>
              <a:rPr lang="en-US" sz="2700">
                <a:latin typeface="Calibri"/>
                <a:ea typeface="Calibri"/>
                <a:cs typeface="Calibri"/>
                <a:sym typeface="Calibri"/>
              </a:rPr>
              <a:t>Action: Actively made commitment to change</a:t>
            </a:r>
            <a:endParaRPr sz="2700">
              <a:latin typeface="Calibri"/>
              <a:ea typeface="Calibri"/>
              <a:cs typeface="Calibri"/>
              <a:sym typeface="Calibri"/>
            </a:endParaRPr>
          </a:p>
          <a:p>
            <a:pPr marL="457200" lvl="0" indent="-361950" algn="l" rtl="0">
              <a:lnSpc>
                <a:spcPct val="115000"/>
              </a:lnSpc>
              <a:spcBef>
                <a:spcPts val="0"/>
              </a:spcBef>
              <a:spcAft>
                <a:spcPts val="0"/>
              </a:spcAft>
              <a:buSzPts val="2100"/>
              <a:buFont typeface="Calibri"/>
              <a:buChar char="●"/>
            </a:pPr>
            <a:r>
              <a:rPr lang="en-US" sz="2700">
                <a:latin typeface="Calibri"/>
                <a:ea typeface="Calibri"/>
                <a:cs typeface="Calibri"/>
                <a:sym typeface="Calibri"/>
              </a:rPr>
              <a:t>Maintenance: maintaining change</a:t>
            </a:r>
            <a:endParaRPr sz="2700">
              <a:latin typeface="Calibri"/>
              <a:ea typeface="Calibri"/>
              <a:cs typeface="Calibri"/>
              <a:sym typeface="Calibri"/>
            </a:endParaRPr>
          </a:p>
          <a:p>
            <a:pPr marL="457200" lvl="0" indent="-361950" algn="l" rtl="0">
              <a:lnSpc>
                <a:spcPct val="115000"/>
              </a:lnSpc>
              <a:spcBef>
                <a:spcPts val="0"/>
              </a:spcBef>
              <a:spcAft>
                <a:spcPts val="0"/>
              </a:spcAft>
              <a:buSzPts val="2100"/>
              <a:buFont typeface="Calibri"/>
              <a:buChar char="●"/>
            </a:pPr>
            <a:r>
              <a:rPr lang="en-US" sz="2700">
                <a:latin typeface="Calibri"/>
                <a:ea typeface="Calibri"/>
                <a:cs typeface="Calibri"/>
                <a:sym typeface="Calibri"/>
              </a:rPr>
              <a:t>Relapse: a slip back</a:t>
            </a:r>
            <a:endParaRPr sz="2700">
              <a:latin typeface="Calibri"/>
              <a:ea typeface="Calibri"/>
              <a:cs typeface="Calibri"/>
              <a:sym typeface="Calibri"/>
            </a:endParaRPr>
          </a:p>
          <a:p>
            <a:pPr marL="457200" lvl="0" indent="0" algn="l" rtl="0">
              <a:lnSpc>
                <a:spcPct val="115000"/>
              </a:lnSpc>
              <a:spcBef>
                <a:spcPts val="700"/>
              </a:spcBef>
              <a:spcAft>
                <a:spcPts val="0"/>
              </a:spcAft>
              <a:buNone/>
            </a:pPr>
            <a:endParaRPr sz="2700">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Google Shape;651;p93"/>
          <p:cNvPicPr preferRelativeResize="0">
            <a:picLocks noGrp="1"/>
          </p:cNvPicPr>
          <p:nvPr>
            <p:ph type="body" idx="1"/>
          </p:nvPr>
        </p:nvPicPr>
        <p:blipFill rotWithShape="1">
          <a:blip r:embed="rId3">
            <a:alphaModFix/>
          </a:blip>
          <a:srcRect/>
          <a:stretch/>
        </p:blipFill>
        <p:spPr>
          <a:xfrm rot="-395289">
            <a:off x="891491" y="1404409"/>
            <a:ext cx="2895600" cy="1598355"/>
          </a:xfrm>
          <a:prstGeom prst="rect">
            <a:avLst/>
          </a:prstGeom>
          <a:noFill/>
          <a:ln>
            <a:noFill/>
          </a:ln>
        </p:spPr>
      </p:pic>
      <p:sp>
        <p:nvSpPr>
          <p:cNvPr id="652" name="Google Shape;652;p93"/>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alibri"/>
              <a:buNone/>
            </a:pPr>
            <a:r>
              <a:rPr lang="en-US" sz="3600" b="0" dirty="0">
                <a:latin typeface="Calibri"/>
                <a:ea typeface="Calibri"/>
                <a:cs typeface="Calibri"/>
                <a:sym typeface="Calibri"/>
              </a:rPr>
              <a:t>Stages of Change: Quitting Reality TV</a:t>
            </a:r>
            <a:endParaRPr sz="3600" b="0" dirty="0">
              <a:latin typeface="Calibri"/>
              <a:ea typeface="Calibri"/>
              <a:cs typeface="Calibri"/>
              <a:sym typeface="Calibri"/>
            </a:endParaRPr>
          </a:p>
        </p:txBody>
      </p:sp>
      <p:pic>
        <p:nvPicPr>
          <p:cNvPr id="653" name="Google Shape;653;p93"/>
          <p:cNvPicPr preferRelativeResize="0"/>
          <p:nvPr/>
        </p:nvPicPr>
        <p:blipFill rotWithShape="1">
          <a:blip r:embed="rId4">
            <a:alphaModFix/>
          </a:blip>
          <a:srcRect/>
          <a:stretch/>
        </p:blipFill>
        <p:spPr>
          <a:xfrm rot="193254">
            <a:off x="5154411" y="1179180"/>
            <a:ext cx="2590800" cy="1817427"/>
          </a:xfrm>
          <a:prstGeom prst="rect">
            <a:avLst/>
          </a:prstGeom>
          <a:noFill/>
          <a:ln>
            <a:noFill/>
          </a:ln>
        </p:spPr>
      </p:pic>
      <p:pic>
        <p:nvPicPr>
          <p:cNvPr id="654" name="Google Shape;654;p93"/>
          <p:cNvPicPr preferRelativeResize="0"/>
          <p:nvPr/>
        </p:nvPicPr>
        <p:blipFill rotWithShape="1">
          <a:blip r:embed="rId5">
            <a:alphaModFix/>
          </a:blip>
          <a:srcRect/>
          <a:stretch/>
        </p:blipFill>
        <p:spPr>
          <a:xfrm rot="886576">
            <a:off x="388623" y="4558679"/>
            <a:ext cx="3352800" cy="1436914"/>
          </a:xfrm>
          <a:prstGeom prst="rect">
            <a:avLst/>
          </a:prstGeom>
          <a:noFill/>
          <a:ln>
            <a:noFill/>
          </a:ln>
        </p:spPr>
      </p:pic>
      <p:pic>
        <p:nvPicPr>
          <p:cNvPr id="655" name="Google Shape;655;p93"/>
          <p:cNvPicPr preferRelativeResize="0"/>
          <p:nvPr/>
        </p:nvPicPr>
        <p:blipFill rotWithShape="1">
          <a:blip r:embed="rId6">
            <a:alphaModFix/>
          </a:blip>
          <a:srcRect/>
          <a:stretch/>
        </p:blipFill>
        <p:spPr>
          <a:xfrm rot="-237690">
            <a:off x="5768905" y="4640409"/>
            <a:ext cx="2590800" cy="1671484"/>
          </a:xfrm>
          <a:prstGeom prst="rect">
            <a:avLst/>
          </a:prstGeom>
          <a:noFill/>
          <a:ln>
            <a:noFill/>
          </a:ln>
        </p:spPr>
      </p:pic>
      <p:pic>
        <p:nvPicPr>
          <p:cNvPr id="656" name="Google Shape;656;p93"/>
          <p:cNvPicPr preferRelativeResize="0"/>
          <p:nvPr/>
        </p:nvPicPr>
        <p:blipFill rotWithShape="1">
          <a:blip r:embed="rId7">
            <a:alphaModFix/>
          </a:blip>
          <a:srcRect/>
          <a:stretch/>
        </p:blipFill>
        <p:spPr>
          <a:xfrm>
            <a:off x="3148248" y="3077976"/>
            <a:ext cx="2857500" cy="16002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9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233363" lvl="0" indent="-233363" algn="l" rtl="0">
              <a:lnSpc>
                <a:spcPct val="80000"/>
              </a:lnSpc>
              <a:spcBef>
                <a:spcPts val="0"/>
              </a:spcBef>
              <a:spcAft>
                <a:spcPts val="0"/>
              </a:spcAft>
              <a:buSzPts val="2380"/>
              <a:buChar char="•"/>
            </a:pPr>
            <a:r>
              <a:rPr lang="en-US" sz="2380" b="1" u="sng">
                <a:latin typeface="Calibri"/>
                <a:ea typeface="Calibri"/>
                <a:cs typeface="Calibri"/>
                <a:sym typeface="Calibri"/>
              </a:rPr>
              <a:t>Pre-contemplation</a:t>
            </a:r>
            <a:r>
              <a:rPr lang="en-US" sz="2380">
                <a:latin typeface="Calibri"/>
                <a:ea typeface="Calibri"/>
                <a:cs typeface="Calibri"/>
                <a:sym typeface="Calibri"/>
              </a:rPr>
              <a:t>: Watching 2 hours a night of reality TV…because it’s fine.  I don’t want to be judged.</a:t>
            </a:r>
            <a:endParaRPr/>
          </a:p>
          <a:p>
            <a:pPr marL="233363" lvl="0" indent="-233363" algn="l" rtl="0">
              <a:lnSpc>
                <a:spcPct val="80000"/>
              </a:lnSpc>
              <a:spcBef>
                <a:spcPts val="476"/>
              </a:spcBef>
              <a:spcAft>
                <a:spcPts val="0"/>
              </a:spcAft>
              <a:buSzPts val="2380"/>
              <a:buChar char="•"/>
            </a:pPr>
            <a:r>
              <a:rPr lang="en-US" sz="2380" b="1" u="sng">
                <a:latin typeface="Calibri"/>
                <a:ea typeface="Calibri"/>
                <a:cs typeface="Calibri"/>
                <a:sym typeface="Calibri"/>
              </a:rPr>
              <a:t>Contemplation</a:t>
            </a:r>
            <a:r>
              <a:rPr lang="en-US" sz="2380">
                <a:latin typeface="Calibri"/>
                <a:ea typeface="Calibri"/>
                <a:cs typeface="Calibri"/>
                <a:sym typeface="Calibri"/>
              </a:rPr>
              <a:t>: Unaware of current events in the world because of not watching the news, or paying attention to current affairs. Missed friend’s birthday party because I chose to stay home and watch The Bachelor.</a:t>
            </a:r>
            <a:endParaRPr/>
          </a:p>
          <a:p>
            <a:pPr marL="233363" lvl="0" indent="-233363" algn="l" rtl="0">
              <a:lnSpc>
                <a:spcPct val="80000"/>
              </a:lnSpc>
              <a:spcBef>
                <a:spcPts val="476"/>
              </a:spcBef>
              <a:spcAft>
                <a:spcPts val="0"/>
              </a:spcAft>
              <a:buSzPts val="2380"/>
              <a:buChar char="•"/>
            </a:pPr>
            <a:r>
              <a:rPr lang="en-US" sz="2380" b="1" u="sng">
                <a:latin typeface="Calibri"/>
                <a:ea typeface="Calibri"/>
                <a:cs typeface="Calibri"/>
                <a:sym typeface="Calibri"/>
              </a:rPr>
              <a:t>Preparation</a:t>
            </a:r>
            <a:r>
              <a:rPr lang="en-US" sz="2380">
                <a:latin typeface="Calibri"/>
                <a:ea typeface="Calibri"/>
                <a:cs typeface="Calibri"/>
                <a:sym typeface="Calibri"/>
              </a:rPr>
              <a:t>: Implemented watching 10 mins a day of actual news…unfollowed Real Housewives on Insta</a:t>
            </a:r>
            <a:endParaRPr sz="2380">
              <a:latin typeface="Calibri"/>
              <a:ea typeface="Calibri"/>
              <a:cs typeface="Calibri"/>
              <a:sym typeface="Calibri"/>
            </a:endParaRPr>
          </a:p>
          <a:p>
            <a:pPr marL="233363" lvl="0" indent="-233363" algn="l" rtl="0">
              <a:lnSpc>
                <a:spcPct val="80000"/>
              </a:lnSpc>
              <a:spcBef>
                <a:spcPts val="476"/>
              </a:spcBef>
              <a:spcAft>
                <a:spcPts val="0"/>
              </a:spcAft>
              <a:buSzPts val="2380"/>
              <a:buChar char="•"/>
            </a:pPr>
            <a:r>
              <a:rPr lang="en-US" sz="2380" b="1" u="sng">
                <a:latin typeface="Calibri"/>
                <a:ea typeface="Calibri"/>
                <a:cs typeface="Calibri"/>
                <a:sym typeface="Calibri"/>
              </a:rPr>
              <a:t>Action</a:t>
            </a:r>
            <a:r>
              <a:rPr lang="en-US" sz="2380">
                <a:latin typeface="Calibri"/>
                <a:ea typeface="Calibri"/>
                <a:cs typeface="Calibri"/>
                <a:sym typeface="Calibri"/>
              </a:rPr>
              <a:t>: Cancelled all DVR recordings, goes to Zumba class on Mondays in place of watching The Bachelor</a:t>
            </a:r>
            <a:endParaRPr/>
          </a:p>
          <a:p>
            <a:pPr marL="233363" lvl="0" indent="-233363" algn="l" rtl="0">
              <a:lnSpc>
                <a:spcPct val="80000"/>
              </a:lnSpc>
              <a:spcBef>
                <a:spcPts val="476"/>
              </a:spcBef>
              <a:spcAft>
                <a:spcPts val="0"/>
              </a:spcAft>
              <a:buSzPts val="2380"/>
              <a:buChar char="•"/>
            </a:pPr>
            <a:r>
              <a:rPr lang="en-US" sz="2380" b="1" u="sng">
                <a:latin typeface="Calibri"/>
                <a:ea typeface="Calibri"/>
                <a:cs typeface="Calibri"/>
                <a:sym typeface="Calibri"/>
              </a:rPr>
              <a:t>Maintenance</a:t>
            </a:r>
            <a:r>
              <a:rPr lang="en-US" sz="2380">
                <a:latin typeface="Calibri"/>
                <a:ea typeface="Calibri"/>
                <a:cs typeface="Calibri"/>
                <a:sym typeface="Calibri"/>
              </a:rPr>
              <a:t>: Subscribes to daily news podcast, cancelled cable all together</a:t>
            </a:r>
            <a:endParaRPr/>
          </a:p>
          <a:p>
            <a:pPr marL="233363" lvl="0" indent="-233363" algn="l" rtl="0">
              <a:lnSpc>
                <a:spcPct val="80000"/>
              </a:lnSpc>
              <a:spcBef>
                <a:spcPts val="476"/>
              </a:spcBef>
              <a:spcAft>
                <a:spcPts val="0"/>
              </a:spcAft>
              <a:buSzPts val="2380"/>
              <a:buChar char="•"/>
            </a:pPr>
            <a:r>
              <a:rPr lang="en-US" sz="2380" b="1" u="sng">
                <a:latin typeface="Calibri"/>
                <a:ea typeface="Calibri"/>
                <a:cs typeface="Calibri"/>
                <a:sym typeface="Calibri"/>
              </a:rPr>
              <a:t>Relapse</a:t>
            </a:r>
            <a:r>
              <a:rPr lang="en-US" sz="2380">
                <a:latin typeface="Calibri"/>
                <a:ea typeface="Calibri"/>
                <a:cs typeface="Calibri"/>
                <a:sym typeface="Calibri"/>
              </a:rPr>
              <a:t>: Started dating someone who loves reality TV…</a:t>
            </a:r>
            <a:endParaRPr sz="2380">
              <a:latin typeface="Calibri"/>
              <a:ea typeface="Calibri"/>
              <a:cs typeface="Calibri"/>
              <a:sym typeface="Calibri"/>
            </a:endParaRPr>
          </a:p>
        </p:txBody>
      </p:sp>
      <p:sp>
        <p:nvSpPr>
          <p:cNvPr id="663" name="Google Shape;663;p94"/>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b="0" dirty="0">
                <a:latin typeface="Calibri"/>
                <a:ea typeface="Calibri"/>
                <a:cs typeface="Calibri"/>
                <a:sym typeface="Calibri"/>
              </a:rPr>
              <a:t>The Stages</a:t>
            </a:r>
            <a:endParaRPr b="0" dirty="0">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9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233363" lvl="0" indent="-233363" algn="l" rtl="0">
              <a:spcBef>
                <a:spcPts val="0"/>
              </a:spcBef>
              <a:spcAft>
                <a:spcPts val="0"/>
              </a:spcAft>
              <a:buSzPts val="2800"/>
              <a:buChar char="•"/>
            </a:pPr>
            <a:r>
              <a:rPr lang="en-US">
                <a:latin typeface="Calibri"/>
                <a:ea typeface="Calibri"/>
                <a:cs typeface="Calibri"/>
                <a:sym typeface="Calibri"/>
              </a:rPr>
              <a:t>After she has run away the first time, she calls you but won’t tell you where she is….</a:t>
            </a:r>
            <a:endParaRPr/>
          </a:p>
          <a:p>
            <a:pPr marL="233363" lvl="0" indent="-233363" algn="l" rtl="0">
              <a:spcBef>
                <a:spcPts val="560"/>
              </a:spcBef>
              <a:spcAft>
                <a:spcPts val="0"/>
              </a:spcAft>
              <a:buSzPts val="2800"/>
              <a:buChar char="•"/>
            </a:pPr>
            <a:r>
              <a:rPr lang="en-US">
                <a:latin typeface="Calibri"/>
                <a:ea typeface="Calibri"/>
                <a:cs typeface="Calibri"/>
                <a:sym typeface="Calibri"/>
              </a:rPr>
              <a:t>She has agreed to meet with school counselor at Dallas CAN</a:t>
            </a:r>
            <a:endParaRPr/>
          </a:p>
          <a:p>
            <a:pPr marL="233362" lvl="0" indent="-233362" algn="l" rtl="0">
              <a:spcBef>
                <a:spcPts val="560"/>
              </a:spcBef>
              <a:spcAft>
                <a:spcPts val="0"/>
              </a:spcAft>
              <a:buSzPts val="2800"/>
              <a:buChar char="•"/>
            </a:pPr>
            <a:r>
              <a:rPr lang="en-US">
                <a:latin typeface="Calibri"/>
                <a:ea typeface="Calibri"/>
                <a:cs typeface="Calibri"/>
                <a:sym typeface="Calibri"/>
              </a:rPr>
              <a:t>Has run away again from her relative’s home, you see on her Facebook page that she posted a pic of her new tattoo which is Tony’s name…</a:t>
            </a:r>
            <a:endParaRPr/>
          </a:p>
          <a:p>
            <a:pPr marL="233363" lvl="0" indent="-55563" algn="l" rtl="0">
              <a:spcBef>
                <a:spcPts val="560"/>
              </a:spcBef>
              <a:spcAft>
                <a:spcPts val="0"/>
              </a:spcAft>
              <a:buSzPts val="2800"/>
              <a:buNone/>
            </a:pPr>
            <a:endParaRPr/>
          </a:p>
        </p:txBody>
      </p:sp>
      <p:sp>
        <p:nvSpPr>
          <p:cNvPr id="670" name="Google Shape;670;p95"/>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r>
              <a:rPr lang="en-US" b="0" dirty="0">
                <a:latin typeface="Calibri"/>
                <a:ea typeface="Calibri"/>
                <a:cs typeface="Calibri"/>
                <a:sym typeface="Calibri"/>
              </a:rPr>
              <a:t>Name That Stage of Change- Poll</a:t>
            </a:r>
            <a:endParaRPr b="0" dirty="0">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96"/>
          <p:cNvSpPr txBox="1">
            <a:spLocks noGrp="1"/>
          </p:cNvSpPr>
          <p:nvPr>
            <p:ph type="body" idx="1"/>
          </p:nvPr>
        </p:nvSpPr>
        <p:spPr>
          <a:xfrm>
            <a:off x="457200" y="1153450"/>
            <a:ext cx="8229600" cy="5190600"/>
          </a:xfrm>
          <a:prstGeom prst="rect">
            <a:avLst/>
          </a:prstGeom>
        </p:spPr>
        <p:txBody>
          <a:bodyPr spcFirstLastPara="1" wrap="square" lIns="91425" tIns="45700" rIns="91425" bIns="45700" anchor="t" anchorCtr="0">
            <a:noAutofit/>
          </a:bodyPr>
          <a:lstStyle/>
          <a:p>
            <a:pPr marL="457200" lvl="0" indent="-336550" algn="l" rtl="0">
              <a:spcBef>
                <a:spcPts val="360"/>
              </a:spcBef>
              <a:spcAft>
                <a:spcPts val="0"/>
              </a:spcAft>
              <a:buSzPts val="1700"/>
              <a:buChar char="●"/>
            </a:pPr>
            <a:r>
              <a:rPr lang="en-US" sz="1700" b="1" u="sng">
                <a:latin typeface="Calibri"/>
                <a:ea typeface="Calibri"/>
                <a:cs typeface="Calibri"/>
                <a:sym typeface="Calibri"/>
              </a:rPr>
              <a:t>Pre-Contemplation:</a:t>
            </a:r>
            <a:r>
              <a:rPr lang="en-US" sz="1700">
                <a:latin typeface="Calibri"/>
                <a:ea typeface="Calibri"/>
                <a:cs typeface="Calibri"/>
                <a:sym typeface="Calibri"/>
              </a:rPr>
              <a:t> “He’s my boyfriend”, “He takes care of me”, “These people are my family”.  Denies being exploited.</a:t>
            </a:r>
            <a:endParaRPr sz="1700">
              <a:latin typeface="Calibri"/>
              <a:ea typeface="Calibri"/>
              <a:cs typeface="Calibri"/>
              <a:sym typeface="Calibri"/>
            </a:endParaRPr>
          </a:p>
          <a:p>
            <a:pPr marL="457200" lvl="0" indent="-336550" algn="l" rtl="0">
              <a:spcBef>
                <a:spcPts val="0"/>
              </a:spcBef>
              <a:spcAft>
                <a:spcPts val="0"/>
              </a:spcAft>
              <a:buSzPts val="1700"/>
              <a:buChar char="●"/>
            </a:pPr>
            <a:r>
              <a:rPr lang="en-US" sz="1700" b="1" u="sng">
                <a:latin typeface="Calibri"/>
                <a:ea typeface="Calibri"/>
                <a:cs typeface="Calibri"/>
                <a:sym typeface="Calibri"/>
              </a:rPr>
              <a:t>Contemplation:</a:t>
            </a:r>
            <a:r>
              <a:rPr lang="en-US" sz="1700">
                <a:latin typeface="Calibri"/>
                <a:ea typeface="Calibri"/>
                <a:cs typeface="Calibri"/>
                <a:sym typeface="Calibri"/>
              </a:rPr>
              <a:t> “I want to leave, but he’ll find me.  There’s no point.”  Youth may call you but won’t tell you where they are. Often an external event has confronted the youth, such as an arrest, getting pregnant, rape, new girls, etc.   </a:t>
            </a:r>
            <a:endParaRPr sz="1700">
              <a:latin typeface="Calibri"/>
              <a:ea typeface="Calibri"/>
              <a:cs typeface="Calibri"/>
              <a:sym typeface="Calibri"/>
            </a:endParaRPr>
          </a:p>
          <a:p>
            <a:pPr marL="457200" lvl="0" indent="-336550" algn="l" rtl="0">
              <a:spcBef>
                <a:spcPts val="0"/>
              </a:spcBef>
              <a:spcAft>
                <a:spcPts val="0"/>
              </a:spcAft>
              <a:buSzPts val="1700"/>
              <a:buChar char="●"/>
            </a:pPr>
            <a:r>
              <a:rPr lang="en-US" sz="1700" b="1" u="sng">
                <a:latin typeface="Calibri"/>
                <a:ea typeface="Calibri"/>
                <a:cs typeface="Calibri"/>
                <a:sym typeface="Calibri"/>
              </a:rPr>
              <a:t>Preparation:</a:t>
            </a:r>
            <a:r>
              <a:rPr lang="en-US" sz="1700">
                <a:latin typeface="Calibri"/>
                <a:ea typeface="Calibri"/>
                <a:cs typeface="Calibri"/>
                <a:sym typeface="Calibri"/>
              </a:rPr>
              <a:t> “I want to leave, but I need to save money first”, “I still love him, but I don’t love THIS.” Thinking about alternative ways to earn money; may engage in limited counseling or groups.  </a:t>
            </a:r>
            <a:endParaRPr sz="1700">
              <a:latin typeface="Calibri"/>
              <a:ea typeface="Calibri"/>
              <a:cs typeface="Calibri"/>
              <a:sym typeface="Calibri"/>
            </a:endParaRPr>
          </a:p>
          <a:p>
            <a:pPr marL="457200" lvl="0" indent="-336550" algn="l" rtl="0">
              <a:spcBef>
                <a:spcPts val="0"/>
              </a:spcBef>
              <a:spcAft>
                <a:spcPts val="0"/>
              </a:spcAft>
              <a:buSzPts val="1700"/>
              <a:buChar char="●"/>
            </a:pPr>
            <a:r>
              <a:rPr lang="en-US" sz="1700" b="1" u="sng">
                <a:latin typeface="Calibri"/>
                <a:ea typeface="Calibri"/>
                <a:cs typeface="Calibri"/>
                <a:sym typeface="Calibri"/>
              </a:rPr>
              <a:t>Action:</a:t>
            </a:r>
            <a:r>
              <a:rPr lang="en-US" sz="1700">
                <a:latin typeface="Calibri"/>
                <a:ea typeface="Calibri"/>
                <a:cs typeface="Calibri"/>
                <a:sym typeface="Calibri"/>
              </a:rPr>
              <a:t> “I can see myself going back to school”, “I feel different ‘out here’ “, Working towards school/GED goals, has a job, etc., less running away from placements.  </a:t>
            </a:r>
            <a:endParaRPr sz="1700">
              <a:latin typeface="Calibri"/>
              <a:ea typeface="Calibri"/>
              <a:cs typeface="Calibri"/>
              <a:sym typeface="Calibri"/>
            </a:endParaRPr>
          </a:p>
          <a:p>
            <a:pPr marL="457200" lvl="0" indent="-336550" algn="l" rtl="0">
              <a:spcBef>
                <a:spcPts val="0"/>
              </a:spcBef>
              <a:spcAft>
                <a:spcPts val="0"/>
              </a:spcAft>
              <a:buSzPts val="1700"/>
              <a:buChar char="●"/>
            </a:pPr>
            <a:r>
              <a:rPr lang="en-US" sz="1700" b="1" u="sng">
                <a:latin typeface="Calibri"/>
                <a:ea typeface="Calibri"/>
                <a:cs typeface="Calibri"/>
                <a:sym typeface="Calibri"/>
              </a:rPr>
              <a:t>Maintenance</a:t>
            </a:r>
            <a:r>
              <a:rPr lang="en-US" sz="1700">
                <a:latin typeface="Calibri"/>
                <a:ea typeface="Calibri"/>
                <a:cs typeface="Calibri"/>
                <a:sym typeface="Calibri"/>
              </a:rPr>
              <a:t>: “I can’t believe I wasted so many years of my life.  It’s like I never had a childhood.”  “This new life is good, but it’s a little boring.  No drama.”  Is stable in placement, making new connections, developing new skills, and is more open to addressing trauma.  </a:t>
            </a:r>
            <a:endParaRPr sz="1700">
              <a:latin typeface="Calibri"/>
              <a:ea typeface="Calibri"/>
              <a:cs typeface="Calibri"/>
              <a:sym typeface="Calibri"/>
            </a:endParaRPr>
          </a:p>
          <a:p>
            <a:pPr marL="457200" lvl="0" indent="-336550" algn="l" rtl="0">
              <a:spcBef>
                <a:spcPts val="0"/>
              </a:spcBef>
              <a:spcAft>
                <a:spcPts val="0"/>
              </a:spcAft>
              <a:buSzPts val="1700"/>
              <a:buChar char="●"/>
            </a:pPr>
            <a:r>
              <a:rPr lang="en-US" sz="1700" b="1" u="sng">
                <a:latin typeface="Calibri"/>
                <a:ea typeface="Calibri"/>
                <a:cs typeface="Calibri"/>
                <a:sym typeface="Calibri"/>
              </a:rPr>
              <a:t>Relapse</a:t>
            </a:r>
            <a:r>
              <a:rPr lang="en-US" sz="1700">
                <a:latin typeface="Calibri"/>
                <a:ea typeface="Calibri"/>
                <a:cs typeface="Calibri"/>
                <a:sym typeface="Calibri"/>
              </a:rPr>
              <a:t>: “It was too hard—I don’t fit in”, “I was making minimum wage, but can earn more on the streets”, “he loves me and misses me, and I miss him”.  Runs away from placement, has made contact with old friends or the trafficker, may have a new social media page with lots of followers. </a:t>
            </a:r>
            <a:endParaRPr sz="1700">
              <a:latin typeface="Calibri"/>
              <a:ea typeface="Calibri"/>
              <a:cs typeface="Calibri"/>
              <a:sym typeface="Calibri"/>
            </a:endParaRPr>
          </a:p>
          <a:p>
            <a:pPr marL="0" lvl="0" indent="0" algn="l" rtl="0">
              <a:spcBef>
                <a:spcPts val="360"/>
              </a:spcBef>
              <a:spcAft>
                <a:spcPts val="0"/>
              </a:spcAft>
              <a:buNone/>
            </a:pPr>
            <a:endParaRPr sz="2200"/>
          </a:p>
        </p:txBody>
      </p:sp>
      <p:sp>
        <p:nvSpPr>
          <p:cNvPr id="677" name="Google Shape;677;p96"/>
          <p:cNvSpPr txBox="1">
            <a:spLocks noGrp="1"/>
          </p:cNvSpPr>
          <p:nvPr>
            <p:ph type="title"/>
          </p:nvPr>
        </p:nvSpPr>
        <p:spPr>
          <a:xfrm>
            <a:off x="457200" y="152400"/>
            <a:ext cx="7848600" cy="8382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600" b="0" dirty="0">
                <a:latin typeface="Calibri"/>
                <a:ea typeface="Calibri"/>
                <a:cs typeface="Calibri"/>
                <a:sym typeface="Calibri"/>
              </a:rPr>
              <a:t>Stages of Change: CSEY</a:t>
            </a:r>
            <a:endParaRPr sz="3600" b="0" dirty="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64BD98-613B-D03D-BAB3-46F8478C616A}"/>
              </a:ext>
            </a:extLst>
          </p:cNvPr>
          <p:cNvSpPr>
            <a:spLocks noGrp="1"/>
          </p:cNvSpPr>
          <p:nvPr>
            <p:ph type="title"/>
          </p:nvPr>
        </p:nvSpPr>
        <p:spPr/>
        <p:txBody>
          <a:bodyPr/>
          <a:lstStyle/>
          <a:p>
            <a:r>
              <a:rPr lang="en-US" sz="3600" b="0" dirty="0">
                <a:latin typeface="Calibri"/>
              </a:rPr>
              <a:t>Local Care Coordination Team:</a:t>
            </a:r>
            <a:br>
              <a:rPr lang="en-US" sz="3600" b="0" dirty="0">
                <a:latin typeface="Calibri"/>
              </a:rPr>
            </a:br>
            <a:r>
              <a:rPr lang="en-US" sz="3600" b="0" dirty="0">
                <a:latin typeface="Calibri"/>
              </a:rPr>
              <a:t>Dallas Example</a:t>
            </a:r>
          </a:p>
        </p:txBody>
      </p:sp>
      <p:sp>
        <p:nvSpPr>
          <p:cNvPr id="5" name="Google Shape;126;p22">
            <a:extLst>
              <a:ext uri="{FF2B5EF4-FFF2-40B4-BE49-F238E27FC236}">
                <a16:creationId xmlns:a16="http://schemas.microsoft.com/office/drawing/2014/main" id="{9F2AFB4C-D3C9-C3CB-B3D5-CE09FF01D3E7}"/>
              </a:ext>
            </a:extLst>
          </p:cNvPr>
          <p:cNvSpPr txBox="1">
            <a:spLocks/>
          </p:cNvSpPr>
          <p:nvPr/>
        </p:nvSpPr>
        <p:spPr>
          <a:xfrm>
            <a:off x="473317" y="1600199"/>
            <a:ext cx="4299180" cy="452596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33045" indent="-233045">
              <a:lnSpc>
                <a:spcPct val="80000"/>
              </a:lnSpc>
              <a:buClr>
                <a:srgbClr val="FF0000"/>
              </a:buClr>
              <a:buSzPts val="2800"/>
              <a:buFont typeface="Arial"/>
              <a:buChar char="•"/>
            </a:pPr>
            <a:r>
              <a:rPr lang="en-US" sz="2800" dirty="0">
                <a:latin typeface="Calibri"/>
                <a:ea typeface="Calibri"/>
                <a:cs typeface="Calibri"/>
                <a:sym typeface="Calibri"/>
              </a:rPr>
              <a:t>Law Enforcement		</a:t>
            </a:r>
            <a:endParaRPr lang="en-US" dirty="0"/>
          </a:p>
          <a:p>
            <a:pPr marL="233045" indent="-233045">
              <a:lnSpc>
                <a:spcPct val="80000"/>
              </a:lnSpc>
              <a:spcBef>
                <a:spcPts val="560"/>
              </a:spcBef>
              <a:buClr>
                <a:srgbClr val="FF0000"/>
              </a:buClr>
              <a:buSzPts val="2800"/>
              <a:buFont typeface="Arial"/>
              <a:buChar char="•"/>
            </a:pPr>
            <a:r>
              <a:rPr lang="en-US" sz="2800" dirty="0">
                <a:latin typeface="Calibri"/>
                <a:ea typeface="Calibri"/>
                <a:cs typeface="Calibri"/>
                <a:sym typeface="Calibri"/>
              </a:rPr>
              <a:t>DFPS</a:t>
            </a:r>
            <a:endParaRPr lang="en-US" dirty="0"/>
          </a:p>
          <a:p>
            <a:pPr marL="233045" indent="-233045">
              <a:lnSpc>
                <a:spcPct val="80000"/>
              </a:lnSpc>
              <a:spcBef>
                <a:spcPts val="560"/>
              </a:spcBef>
              <a:buClr>
                <a:srgbClr val="FF0000"/>
              </a:buClr>
              <a:buSzPts val="2800"/>
              <a:buFont typeface="Arial"/>
              <a:buChar char="•"/>
            </a:pPr>
            <a:r>
              <a:rPr lang="en-US" sz="2800" dirty="0">
                <a:latin typeface="Calibri"/>
                <a:ea typeface="Calibri"/>
                <a:cs typeface="Calibri"/>
                <a:sym typeface="Calibri"/>
              </a:rPr>
              <a:t>DCAC</a:t>
            </a:r>
            <a:endParaRPr lang="en-US" dirty="0"/>
          </a:p>
          <a:p>
            <a:pPr marL="233045" indent="-233045">
              <a:lnSpc>
                <a:spcPct val="80000"/>
              </a:lnSpc>
              <a:spcBef>
                <a:spcPts val="560"/>
              </a:spcBef>
              <a:buClr>
                <a:srgbClr val="FF0000"/>
              </a:buClr>
              <a:buSzPts val="2800"/>
              <a:buFont typeface="Arial"/>
              <a:buChar char="•"/>
            </a:pPr>
            <a:r>
              <a:rPr lang="en-US" sz="2800" dirty="0">
                <a:latin typeface="Calibri"/>
                <a:ea typeface="Calibri"/>
                <a:cs typeface="Calibri"/>
                <a:sym typeface="Calibri"/>
              </a:rPr>
              <a:t>Traffick911</a:t>
            </a:r>
            <a:endParaRPr lang="en-US" dirty="0"/>
          </a:p>
          <a:p>
            <a:pPr marL="233045" indent="-233045">
              <a:lnSpc>
                <a:spcPct val="80000"/>
              </a:lnSpc>
              <a:spcBef>
                <a:spcPts val="560"/>
              </a:spcBef>
              <a:buClr>
                <a:srgbClr val="FF0000"/>
              </a:buClr>
              <a:buSzPts val="2800"/>
              <a:buFont typeface="Arial"/>
              <a:buChar char="•"/>
            </a:pPr>
            <a:r>
              <a:rPr lang="en-US" sz="2800" dirty="0">
                <a:latin typeface="Calibri"/>
                <a:ea typeface="Calibri"/>
                <a:cs typeface="Calibri"/>
                <a:sym typeface="Calibri"/>
              </a:rPr>
              <a:t>Dallas CASA</a:t>
            </a:r>
            <a:endParaRPr lang="en-US" dirty="0"/>
          </a:p>
          <a:p>
            <a:pPr marL="233045" indent="-233045">
              <a:lnSpc>
                <a:spcPct val="80000"/>
              </a:lnSpc>
              <a:spcBef>
                <a:spcPts val="560"/>
              </a:spcBef>
              <a:buClr>
                <a:srgbClr val="FF0000"/>
              </a:buClr>
              <a:buSzPts val="2800"/>
              <a:buFont typeface="Arial"/>
              <a:buChar char="•"/>
            </a:pPr>
            <a:r>
              <a:rPr lang="en-US" sz="2800" dirty="0">
                <a:latin typeface="Calibri"/>
                <a:ea typeface="Calibri"/>
                <a:cs typeface="Calibri"/>
                <a:sym typeface="Calibri"/>
              </a:rPr>
              <a:t>Service Providers/Drop-In Centers/Shelters</a:t>
            </a:r>
            <a:endParaRPr lang="en-US" dirty="0"/>
          </a:p>
          <a:p>
            <a:pPr marL="517525" lvl="1" indent="-283845">
              <a:lnSpc>
                <a:spcPct val="80000"/>
              </a:lnSpc>
              <a:spcBef>
                <a:spcPts val="448"/>
              </a:spcBef>
              <a:buClr>
                <a:srgbClr val="FF0000"/>
              </a:buClr>
              <a:buSzPts val="2240"/>
              <a:buFont typeface="Arial"/>
              <a:buChar char="–"/>
            </a:pPr>
            <a:r>
              <a:rPr lang="en-US" sz="2200" dirty="0">
                <a:latin typeface="Calibri"/>
                <a:ea typeface="Calibri"/>
                <a:cs typeface="Calibri"/>
                <a:sym typeface="Calibri"/>
              </a:rPr>
              <a:t>Promise House</a:t>
            </a:r>
            <a:endParaRPr lang="en-US" sz="2200" dirty="0"/>
          </a:p>
          <a:p>
            <a:pPr marL="517525" lvl="1" indent="-283845">
              <a:lnSpc>
                <a:spcPct val="80000"/>
              </a:lnSpc>
              <a:spcBef>
                <a:spcPts val="480"/>
              </a:spcBef>
              <a:buClr>
                <a:srgbClr val="FF0000"/>
              </a:buClr>
              <a:buSzPts val="2400"/>
              <a:buFont typeface="Arial"/>
              <a:buChar char="–"/>
            </a:pPr>
            <a:r>
              <a:rPr lang="en-US" sz="2400" dirty="0">
                <a:latin typeface="Calibri"/>
                <a:ea typeface="Calibri"/>
                <a:cs typeface="Calibri"/>
                <a:sym typeface="Calibri"/>
              </a:rPr>
              <a:t>NFNL</a:t>
            </a:r>
            <a:endParaRPr lang="en-US" sz="2400" dirty="0">
              <a:latin typeface="Calibri"/>
              <a:ea typeface="Calibri"/>
              <a:cs typeface="Calibri"/>
            </a:endParaRPr>
          </a:p>
          <a:p>
            <a:pPr marL="233680" lvl="1">
              <a:lnSpc>
                <a:spcPct val="80000"/>
              </a:lnSpc>
              <a:spcBef>
                <a:spcPts val="480"/>
              </a:spcBef>
              <a:buClr>
                <a:srgbClr val="FF0000"/>
              </a:buClr>
              <a:buSzPts val="2400"/>
            </a:pPr>
            <a:endParaRPr lang="en-US" sz="2400" dirty="0">
              <a:latin typeface="Calibri"/>
              <a:cs typeface="Calibri"/>
            </a:endParaRPr>
          </a:p>
          <a:p>
            <a:pPr marL="233363" indent="-162243">
              <a:lnSpc>
                <a:spcPct val="80000"/>
              </a:lnSpc>
              <a:spcBef>
                <a:spcPts val="224"/>
              </a:spcBef>
              <a:buSzPts val="1120"/>
            </a:pPr>
            <a:endParaRPr lang="en-US" sz="1120"/>
          </a:p>
        </p:txBody>
      </p:sp>
      <p:sp>
        <p:nvSpPr>
          <p:cNvPr id="7" name="Google Shape;125;p22">
            <a:extLst>
              <a:ext uri="{FF2B5EF4-FFF2-40B4-BE49-F238E27FC236}">
                <a16:creationId xmlns:a16="http://schemas.microsoft.com/office/drawing/2014/main" id="{E0B6AF96-104A-18AF-B304-E97ABC56F08F}"/>
              </a:ext>
            </a:extLst>
          </p:cNvPr>
          <p:cNvSpPr txBox="1">
            <a:spLocks noGrp="1"/>
          </p:cNvSpPr>
          <p:nvPr>
            <p:ph type="body" idx="1"/>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p>
            <a:pPr marL="233363" lvl="0" indent="-233363" algn="l" rtl="0">
              <a:lnSpc>
                <a:spcPct val="80000"/>
              </a:lnSpc>
              <a:spcBef>
                <a:spcPts val="0"/>
              </a:spcBef>
              <a:spcAft>
                <a:spcPts val="0"/>
              </a:spcAft>
              <a:buSzPts val="2920"/>
              <a:buFont typeface="Arial"/>
              <a:buChar char="•"/>
            </a:pPr>
            <a:r>
              <a:rPr lang="en-US" sz="2920">
                <a:latin typeface="Calibri"/>
                <a:ea typeface="Calibri"/>
                <a:cs typeface="Calibri"/>
                <a:sym typeface="Calibri"/>
              </a:rPr>
              <a:t>Children’s Health</a:t>
            </a:r>
            <a:endParaRPr/>
          </a:p>
          <a:p>
            <a:pPr marL="233363" lvl="0" indent="-233363" algn="l" rtl="0">
              <a:lnSpc>
                <a:spcPct val="80000"/>
              </a:lnSpc>
              <a:spcBef>
                <a:spcPts val="584"/>
              </a:spcBef>
              <a:spcAft>
                <a:spcPts val="0"/>
              </a:spcAft>
              <a:buSzPts val="2920"/>
              <a:buFont typeface="Arial"/>
              <a:buChar char="•"/>
            </a:pPr>
            <a:r>
              <a:rPr lang="en-US" sz="2920">
                <a:latin typeface="Calibri"/>
                <a:ea typeface="Calibri"/>
                <a:cs typeface="Calibri"/>
                <a:sym typeface="Calibri"/>
              </a:rPr>
              <a:t>Parkland</a:t>
            </a:r>
            <a:endParaRPr/>
          </a:p>
          <a:p>
            <a:pPr marL="233363" lvl="0" indent="-233363" algn="l" rtl="0">
              <a:lnSpc>
                <a:spcPct val="80000"/>
              </a:lnSpc>
              <a:spcBef>
                <a:spcPts val="584"/>
              </a:spcBef>
              <a:spcAft>
                <a:spcPts val="0"/>
              </a:spcAft>
              <a:buSzPts val="2920"/>
              <a:buFont typeface="Arial"/>
              <a:buChar char="•"/>
            </a:pPr>
            <a:r>
              <a:rPr lang="en-US" sz="2920">
                <a:latin typeface="Calibri"/>
                <a:ea typeface="Calibri"/>
                <a:cs typeface="Calibri"/>
                <a:sym typeface="Calibri"/>
              </a:rPr>
              <a:t>Texas Health Resources</a:t>
            </a:r>
            <a:endParaRPr/>
          </a:p>
          <a:p>
            <a:pPr marL="233363" lvl="0" indent="-233363" algn="l" rtl="0">
              <a:lnSpc>
                <a:spcPct val="80000"/>
              </a:lnSpc>
              <a:spcBef>
                <a:spcPts val="584"/>
              </a:spcBef>
              <a:spcAft>
                <a:spcPts val="0"/>
              </a:spcAft>
              <a:buSzPts val="2920"/>
              <a:buFont typeface="Arial"/>
              <a:buChar char="•"/>
            </a:pPr>
            <a:r>
              <a:rPr lang="en-US" sz="2920">
                <a:latin typeface="Calibri"/>
                <a:ea typeface="Calibri"/>
                <a:cs typeface="Calibri"/>
                <a:sym typeface="Calibri"/>
              </a:rPr>
              <a:t>Dallas County District Attorney’s Office</a:t>
            </a:r>
            <a:endParaRPr/>
          </a:p>
          <a:p>
            <a:pPr marL="233363" lvl="0" indent="-233363" algn="l" rtl="0">
              <a:lnSpc>
                <a:spcPct val="80000"/>
              </a:lnSpc>
              <a:spcBef>
                <a:spcPts val="584"/>
              </a:spcBef>
              <a:spcAft>
                <a:spcPts val="0"/>
              </a:spcAft>
              <a:buSzPts val="2920"/>
              <a:buFont typeface="Arial"/>
              <a:buChar char="•"/>
            </a:pPr>
            <a:r>
              <a:rPr lang="en-US" sz="2920">
                <a:latin typeface="Calibri"/>
                <a:ea typeface="Calibri"/>
                <a:cs typeface="Calibri"/>
                <a:sym typeface="Calibri"/>
              </a:rPr>
              <a:t>Dallas County Juvenile </a:t>
            </a:r>
            <a:endParaRPr sz="2920">
              <a:latin typeface="Calibri"/>
              <a:ea typeface="Calibri"/>
              <a:cs typeface="Calibri"/>
              <a:sym typeface="Calibri"/>
            </a:endParaRPr>
          </a:p>
          <a:p>
            <a:pPr marL="233361" lvl="1" indent="0" algn="l" rtl="0">
              <a:lnSpc>
                <a:spcPct val="80000"/>
              </a:lnSpc>
              <a:spcBef>
                <a:spcPts val="584"/>
              </a:spcBef>
              <a:spcAft>
                <a:spcPts val="0"/>
              </a:spcAft>
              <a:buSzPts val="2920"/>
              <a:buNone/>
            </a:pPr>
            <a:r>
              <a:rPr lang="en-US" sz="2920">
                <a:latin typeface="Calibri"/>
                <a:ea typeface="Calibri"/>
                <a:cs typeface="Calibri"/>
                <a:sym typeface="Calibri"/>
              </a:rPr>
              <a:t>Department</a:t>
            </a:r>
            <a:endParaRPr sz="2920">
              <a:latin typeface="Calibri"/>
              <a:ea typeface="Calibri"/>
              <a:cs typeface="Calibri"/>
              <a:sym typeface="Calibri"/>
            </a:endParaRPr>
          </a:p>
          <a:p>
            <a:pPr marL="233363" lvl="0" indent="-119063" algn="l" rtl="0">
              <a:lnSpc>
                <a:spcPct val="80000"/>
              </a:lnSpc>
              <a:spcBef>
                <a:spcPts val="360"/>
              </a:spcBef>
              <a:spcAft>
                <a:spcPts val="0"/>
              </a:spcAft>
              <a:buSzPts val="1800"/>
              <a:buFont typeface="Arial"/>
              <a:buNone/>
            </a:pPr>
            <a:endParaRPr sz="1800">
              <a:latin typeface="Calibri"/>
              <a:ea typeface="Calibri"/>
              <a:cs typeface="Calibri"/>
              <a:sym typeface="Calibri"/>
            </a:endParaRPr>
          </a:p>
          <a:p>
            <a:pPr marL="517525" lvl="1" indent="-169863" algn="l" rtl="0">
              <a:lnSpc>
                <a:spcPct val="80000"/>
              </a:lnSpc>
              <a:spcBef>
                <a:spcPts val="360"/>
              </a:spcBef>
              <a:spcAft>
                <a:spcPts val="0"/>
              </a:spcAft>
              <a:buSzPts val="1800"/>
              <a:buFont typeface="Arial"/>
              <a:buNone/>
            </a:pPr>
            <a:endParaRPr sz="1800">
              <a:latin typeface="Calibri"/>
              <a:ea typeface="Calibri"/>
              <a:cs typeface="Calibri"/>
              <a:sym typeface="Calibri"/>
            </a:endParaRPr>
          </a:p>
          <a:p>
            <a:pPr marL="517525" lvl="1" indent="-169863" algn="l" rtl="0">
              <a:lnSpc>
                <a:spcPct val="80000"/>
              </a:lnSpc>
              <a:spcBef>
                <a:spcPts val="360"/>
              </a:spcBef>
              <a:spcAft>
                <a:spcPts val="0"/>
              </a:spcAft>
              <a:buSzPts val="1800"/>
              <a:buFont typeface="Arial"/>
              <a:buNone/>
            </a:pPr>
            <a:endParaRPr sz="1800">
              <a:latin typeface="Calibri"/>
              <a:ea typeface="Calibri"/>
              <a:cs typeface="Calibri"/>
              <a:sym typeface="Calibri"/>
            </a:endParaRPr>
          </a:p>
          <a:p>
            <a:pPr marL="517525" lvl="1" indent="-169863" algn="l" rtl="0">
              <a:lnSpc>
                <a:spcPct val="80000"/>
              </a:lnSpc>
              <a:spcBef>
                <a:spcPts val="360"/>
              </a:spcBef>
              <a:spcAft>
                <a:spcPts val="0"/>
              </a:spcAft>
              <a:buSzPts val="1800"/>
              <a:buFont typeface="Arial"/>
              <a:buNone/>
            </a:pPr>
            <a:endParaRPr sz="1800">
              <a:latin typeface="Calibri"/>
              <a:ea typeface="Calibri"/>
              <a:cs typeface="Calibri"/>
              <a:sym typeface="Calibri"/>
            </a:endParaRPr>
          </a:p>
          <a:p>
            <a:pPr marL="233363" lvl="0" indent="-162243" algn="l" rtl="0">
              <a:lnSpc>
                <a:spcPct val="80000"/>
              </a:lnSpc>
              <a:spcBef>
                <a:spcPts val="224"/>
              </a:spcBef>
              <a:spcAft>
                <a:spcPts val="0"/>
              </a:spcAft>
              <a:buSzPts val="1120"/>
              <a:buNone/>
            </a:pPr>
            <a:endParaRPr sz="1120"/>
          </a:p>
        </p:txBody>
      </p:sp>
    </p:spTree>
    <p:extLst>
      <p:ext uri="{BB962C8B-B14F-4D97-AF65-F5344CB8AC3E}">
        <p14:creationId xmlns:p14="http://schemas.microsoft.com/office/powerpoint/2010/main" val="8535348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97"/>
          <p:cNvSpPr txBox="1">
            <a:spLocks noGrp="1"/>
          </p:cNvSpPr>
          <p:nvPr>
            <p:ph type="ctrTitle"/>
          </p:nvPr>
        </p:nvSpPr>
        <p:spPr>
          <a:xfrm>
            <a:off x="228600" y="2971800"/>
            <a:ext cx="8686800" cy="914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2F5F"/>
              </a:buClr>
              <a:buSzPts val="4400"/>
              <a:buFont typeface="Calibri"/>
              <a:buNone/>
            </a:pPr>
            <a:r>
              <a:rPr lang="en-US" b="0">
                <a:latin typeface="Calibri"/>
                <a:ea typeface="Calibri"/>
                <a:cs typeface="Calibri"/>
                <a:sym typeface="Calibri"/>
              </a:rPr>
              <a:t>Chapter 7.0</a:t>
            </a:r>
            <a:endParaRPr b="0">
              <a:latin typeface="Calibri"/>
              <a:ea typeface="Calibri"/>
              <a:cs typeface="Calibri"/>
              <a:sym typeface="Calibri"/>
            </a:endParaRPr>
          </a:p>
        </p:txBody>
      </p:sp>
      <p:sp>
        <p:nvSpPr>
          <p:cNvPr id="684" name="Google Shape;684;p97"/>
          <p:cNvSpPr txBox="1">
            <a:spLocks noGrp="1"/>
          </p:cNvSpPr>
          <p:nvPr>
            <p:ph type="subTitle" idx="1"/>
          </p:nvPr>
        </p:nvSpPr>
        <p:spPr>
          <a:xfrm>
            <a:off x="244553" y="3733800"/>
            <a:ext cx="8670847" cy="609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3000"/>
              <a:buNone/>
            </a:pPr>
            <a:r>
              <a:rPr lang="en-US" b="0">
                <a:solidFill>
                  <a:srgbClr val="0066FF"/>
                </a:solidFill>
                <a:latin typeface="Calibri"/>
                <a:ea typeface="Calibri"/>
                <a:cs typeface="Calibri"/>
                <a:sym typeface="Calibri"/>
              </a:rPr>
              <a:t>IMPACT OF CSE &amp; EMPOWERMENT</a:t>
            </a:r>
            <a:endParaRPr b="0">
              <a:solidFill>
                <a:srgbClr val="0066FF"/>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pic>
        <p:nvPicPr>
          <p:cNvPr id="690" name="Google Shape;690;p98"/>
          <p:cNvPicPr preferRelativeResize="0">
            <a:picLocks noGrp="1"/>
          </p:cNvPicPr>
          <p:nvPr>
            <p:ph type="body" idx="1"/>
          </p:nvPr>
        </p:nvPicPr>
        <p:blipFill rotWithShape="1">
          <a:blip r:embed="rId3">
            <a:alphaModFix/>
          </a:blip>
          <a:srcRect/>
          <a:stretch/>
        </p:blipFill>
        <p:spPr>
          <a:xfrm>
            <a:off x="1532174" y="1219200"/>
            <a:ext cx="6079651" cy="4906963"/>
          </a:xfrm>
          <a:prstGeom prst="rect">
            <a:avLst/>
          </a:prstGeom>
          <a:noFill/>
          <a:ln>
            <a:noFill/>
          </a:ln>
        </p:spPr>
      </p:pic>
      <p:sp>
        <p:nvSpPr>
          <p:cNvPr id="691" name="Google Shape;691;p98"/>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Arial"/>
              <a:buNone/>
            </a:pPr>
            <a:r>
              <a:rPr lang="en-US" b="0">
                <a:latin typeface="Calibri"/>
                <a:ea typeface="Calibri"/>
                <a:cs typeface="Calibri"/>
                <a:sym typeface="Calibri"/>
              </a:rPr>
              <a:t>Maslow’s Hierarchy of Needs</a:t>
            </a:r>
            <a:endParaRPr b="0">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8" name="Google Shape;708;p100"/>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a:buSzPts val="3600"/>
            </a:pPr>
            <a:r>
              <a:rPr lang="en-US" sz="3600" b="0" dirty="0">
                <a:latin typeface="Calibri"/>
                <a:ea typeface="Calibri"/>
                <a:cs typeface="Calibri"/>
              </a:rPr>
              <a:t>Assessing and Meeting Needs</a:t>
            </a:r>
            <a:endParaRPr sz="3600" b="0" dirty="0">
              <a:latin typeface="Calibri"/>
              <a:ea typeface="Calibri"/>
              <a:cs typeface="Calibri"/>
              <a:sym typeface="Calibri"/>
            </a:endParaRPr>
          </a:p>
        </p:txBody>
      </p:sp>
      <p:sp>
        <p:nvSpPr>
          <p:cNvPr id="5" name="Google Shape;699;p99">
            <a:extLst>
              <a:ext uri="{FF2B5EF4-FFF2-40B4-BE49-F238E27FC236}">
                <a16:creationId xmlns:a16="http://schemas.microsoft.com/office/drawing/2014/main" id="{41F8D664-21FF-D246-84A8-06E64B4CE3BD}"/>
              </a:ext>
            </a:extLst>
          </p:cNvPr>
          <p:cNvSpPr txBox="1">
            <a:spLocks/>
          </p:cNvSpPr>
          <p:nvPr/>
        </p:nvSpPr>
        <p:spPr>
          <a:xfrm>
            <a:off x="457200" y="2031075"/>
            <a:ext cx="4040100" cy="4095000"/>
          </a:xfrm>
          <a:prstGeom prst="rect">
            <a:avLst/>
          </a:prstGeom>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spcBef>
                <a:spcPts val="500"/>
              </a:spcBef>
              <a:buClr>
                <a:schemeClr val="dk1"/>
              </a:buClr>
              <a:buSzPts val="1100"/>
            </a:pPr>
            <a:r>
              <a:rPr lang="en-US" sz="1800">
                <a:solidFill>
                  <a:srgbClr val="EE2E24"/>
                </a:solidFill>
              </a:rPr>
              <a:t>•</a:t>
            </a:r>
            <a:r>
              <a:rPr lang="en-US" sz="1800"/>
              <a:t>Housing/placement</a:t>
            </a:r>
          </a:p>
          <a:p>
            <a:pPr>
              <a:lnSpc>
                <a:spcPct val="115000"/>
              </a:lnSpc>
              <a:spcBef>
                <a:spcPts val="500"/>
              </a:spcBef>
              <a:buClr>
                <a:schemeClr val="dk1"/>
              </a:buClr>
              <a:buSzPts val="1100"/>
            </a:pPr>
            <a:r>
              <a:rPr lang="en-US" sz="1800">
                <a:solidFill>
                  <a:srgbClr val="EE2E24"/>
                </a:solidFill>
              </a:rPr>
              <a:t>•</a:t>
            </a:r>
            <a:r>
              <a:rPr lang="en-US" sz="1800"/>
              <a:t>Basic necessities: food, clothing, toiletries</a:t>
            </a:r>
          </a:p>
          <a:p>
            <a:pPr>
              <a:lnSpc>
                <a:spcPct val="115000"/>
              </a:lnSpc>
              <a:spcBef>
                <a:spcPts val="500"/>
              </a:spcBef>
              <a:buClr>
                <a:schemeClr val="dk1"/>
              </a:buClr>
              <a:buSzPts val="1100"/>
            </a:pPr>
            <a:r>
              <a:rPr lang="en-US" sz="1800">
                <a:solidFill>
                  <a:srgbClr val="EE2E24"/>
                </a:solidFill>
              </a:rPr>
              <a:t>•</a:t>
            </a:r>
            <a:r>
              <a:rPr lang="en-US" sz="1800"/>
              <a:t>Education</a:t>
            </a:r>
          </a:p>
          <a:p>
            <a:pPr>
              <a:lnSpc>
                <a:spcPct val="115000"/>
              </a:lnSpc>
              <a:spcBef>
                <a:spcPts val="500"/>
              </a:spcBef>
              <a:buClr>
                <a:schemeClr val="dk1"/>
              </a:buClr>
              <a:buSzPts val="1100"/>
            </a:pPr>
            <a:r>
              <a:rPr lang="en-US" sz="1800">
                <a:solidFill>
                  <a:srgbClr val="EE2E24"/>
                </a:solidFill>
              </a:rPr>
              <a:t>•</a:t>
            </a:r>
            <a:r>
              <a:rPr lang="en-US" sz="1800"/>
              <a:t>Job/job training</a:t>
            </a:r>
          </a:p>
          <a:p>
            <a:pPr>
              <a:lnSpc>
                <a:spcPct val="115000"/>
              </a:lnSpc>
              <a:spcBef>
                <a:spcPts val="500"/>
              </a:spcBef>
              <a:buClr>
                <a:schemeClr val="dk1"/>
              </a:buClr>
              <a:buSzPts val="1100"/>
            </a:pPr>
            <a:r>
              <a:rPr lang="en-US" sz="1800">
                <a:solidFill>
                  <a:srgbClr val="EE2E24"/>
                </a:solidFill>
              </a:rPr>
              <a:t>•</a:t>
            </a:r>
            <a:r>
              <a:rPr lang="en-US" sz="1800"/>
              <a:t>Legal advocacy/representation</a:t>
            </a:r>
          </a:p>
          <a:p>
            <a:pPr>
              <a:lnSpc>
                <a:spcPct val="115000"/>
              </a:lnSpc>
              <a:spcBef>
                <a:spcPts val="500"/>
              </a:spcBef>
              <a:buClr>
                <a:schemeClr val="dk1"/>
              </a:buClr>
              <a:buSzPts val="1100"/>
            </a:pPr>
            <a:r>
              <a:rPr lang="en-US" sz="1800">
                <a:solidFill>
                  <a:srgbClr val="EE2E24"/>
                </a:solidFill>
              </a:rPr>
              <a:t>•</a:t>
            </a:r>
            <a:r>
              <a:rPr lang="en-US" sz="1800"/>
              <a:t>Medical care</a:t>
            </a:r>
          </a:p>
          <a:p>
            <a:pPr>
              <a:lnSpc>
                <a:spcPct val="115000"/>
              </a:lnSpc>
              <a:spcBef>
                <a:spcPts val="500"/>
              </a:spcBef>
              <a:buClr>
                <a:schemeClr val="dk1"/>
              </a:buClr>
              <a:buSzPts val="1100"/>
            </a:pPr>
            <a:r>
              <a:rPr lang="en-US" sz="1800">
                <a:solidFill>
                  <a:srgbClr val="EE2E24"/>
                </a:solidFill>
              </a:rPr>
              <a:t>•</a:t>
            </a:r>
            <a:r>
              <a:rPr lang="en-US" sz="1800"/>
              <a:t>Counseling/Mental Health treatment</a:t>
            </a:r>
          </a:p>
          <a:p>
            <a:pPr>
              <a:lnSpc>
                <a:spcPct val="115000"/>
              </a:lnSpc>
              <a:spcBef>
                <a:spcPts val="500"/>
              </a:spcBef>
              <a:buClr>
                <a:schemeClr val="dk1"/>
              </a:buClr>
              <a:buSzPts val="1100"/>
            </a:pPr>
            <a:r>
              <a:rPr lang="en-US" sz="1800">
                <a:solidFill>
                  <a:srgbClr val="EE2E24"/>
                </a:solidFill>
              </a:rPr>
              <a:t>•</a:t>
            </a:r>
            <a:r>
              <a:rPr lang="en-US" sz="1800"/>
              <a:t>Safety Plan/ “Relapse” Plan</a:t>
            </a:r>
          </a:p>
          <a:p>
            <a:pPr>
              <a:lnSpc>
                <a:spcPct val="115000"/>
              </a:lnSpc>
              <a:spcBef>
                <a:spcPts val="500"/>
              </a:spcBef>
              <a:buClr>
                <a:schemeClr val="dk1"/>
              </a:buClr>
              <a:buSzPts val="1100"/>
            </a:pPr>
            <a:r>
              <a:rPr lang="en-US" sz="1800">
                <a:solidFill>
                  <a:srgbClr val="EE2E24"/>
                </a:solidFill>
              </a:rPr>
              <a:t>•</a:t>
            </a:r>
            <a:r>
              <a:rPr lang="en-US" sz="1800"/>
              <a:t>General case management</a:t>
            </a:r>
          </a:p>
          <a:p>
            <a:pPr>
              <a:spcBef>
                <a:spcPts val="480"/>
              </a:spcBef>
            </a:pPr>
            <a:endParaRPr lang="en-US"/>
          </a:p>
        </p:txBody>
      </p:sp>
      <p:sp>
        <p:nvSpPr>
          <p:cNvPr id="9" name="Google Shape;701;p99">
            <a:extLst>
              <a:ext uri="{FF2B5EF4-FFF2-40B4-BE49-F238E27FC236}">
                <a16:creationId xmlns:a16="http://schemas.microsoft.com/office/drawing/2014/main" id="{9C1AAB9B-7188-31E4-CA4F-DB8D61A7A0CA}"/>
              </a:ext>
            </a:extLst>
          </p:cNvPr>
          <p:cNvSpPr txBox="1">
            <a:spLocks/>
          </p:cNvSpPr>
          <p:nvPr/>
        </p:nvSpPr>
        <p:spPr>
          <a:xfrm>
            <a:off x="4645025" y="2174875"/>
            <a:ext cx="4041900" cy="4231800"/>
          </a:xfrm>
          <a:prstGeom prst="rect">
            <a:avLst/>
          </a:prstGeom>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spcBef>
                <a:spcPts val="500"/>
              </a:spcBef>
              <a:buClr>
                <a:schemeClr val="dk1"/>
              </a:buClr>
              <a:buSzPts val="1100"/>
            </a:pPr>
            <a:r>
              <a:rPr lang="en-US" sz="1700" dirty="0">
                <a:solidFill>
                  <a:srgbClr val="EE2E24"/>
                </a:solidFill>
              </a:rPr>
              <a:t>•</a:t>
            </a:r>
            <a:r>
              <a:rPr lang="en-US" sz="1700" dirty="0"/>
              <a:t>SAFETY</a:t>
            </a:r>
          </a:p>
          <a:p>
            <a:pPr>
              <a:lnSpc>
                <a:spcPct val="115000"/>
              </a:lnSpc>
              <a:spcBef>
                <a:spcPts val="500"/>
              </a:spcBef>
              <a:buClr>
                <a:schemeClr val="dk1"/>
              </a:buClr>
              <a:buSzPts val="1100"/>
            </a:pPr>
            <a:r>
              <a:rPr lang="en-US" sz="1700" dirty="0">
                <a:solidFill>
                  <a:srgbClr val="EE2E24"/>
                </a:solidFill>
              </a:rPr>
              <a:t>•</a:t>
            </a:r>
            <a:r>
              <a:rPr lang="en-US" sz="1700" dirty="0"/>
              <a:t>Nonjudgmental environment</a:t>
            </a:r>
          </a:p>
          <a:p>
            <a:pPr>
              <a:lnSpc>
                <a:spcPct val="115000"/>
              </a:lnSpc>
              <a:spcBef>
                <a:spcPts val="500"/>
              </a:spcBef>
              <a:buClr>
                <a:schemeClr val="dk1"/>
              </a:buClr>
              <a:buSzPts val="1100"/>
            </a:pPr>
            <a:r>
              <a:rPr lang="en-US" sz="1700" dirty="0">
                <a:solidFill>
                  <a:srgbClr val="EE2E24"/>
                </a:solidFill>
              </a:rPr>
              <a:t>•</a:t>
            </a:r>
            <a:r>
              <a:rPr lang="en-US" sz="1700" dirty="0"/>
              <a:t>Respect</a:t>
            </a:r>
          </a:p>
          <a:p>
            <a:pPr>
              <a:lnSpc>
                <a:spcPct val="115000"/>
              </a:lnSpc>
              <a:spcBef>
                <a:spcPts val="500"/>
              </a:spcBef>
              <a:buClr>
                <a:schemeClr val="dk1"/>
              </a:buClr>
              <a:buSzPts val="1100"/>
            </a:pPr>
            <a:r>
              <a:rPr lang="en-US" sz="1700" dirty="0">
                <a:solidFill>
                  <a:srgbClr val="EE2E24"/>
                </a:solidFill>
              </a:rPr>
              <a:t>•</a:t>
            </a:r>
            <a:r>
              <a:rPr lang="en-US" sz="1700" dirty="0"/>
              <a:t>Engagement in positive community</a:t>
            </a:r>
          </a:p>
          <a:p>
            <a:pPr>
              <a:lnSpc>
                <a:spcPct val="115000"/>
              </a:lnSpc>
              <a:spcBef>
                <a:spcPts val="500"/>
              </a:spcBef>
              <a:buClr>
                <a:schemeClr val="dk1"/>
              </a:buClr>
              <a:buSzPts val="1100"/>
            </a:pPr>
            <a:r>
              <a:rPr lang="en-US" sz="1700" dirty="0">
                <a:solidFill>
                  <a:srgbClr val="EE2E24"/>
                </a:solidFill>
              </a:rPr>
              <a:t>•</a:t>
            </a:r>
            <a:r>
              <a:rPr lang="en-US" sz="1700" dirty="0"/>
              <a:t>*Healthy adult relationships and role models</a:t>
            </a:r>
          </a:p>
          <a:p>
            <a:pPr>
              <a:lnSpc>
                <a:spcPct val="115000"/>
              </a:lnSpc>
              <a:spcBef>
                <a:spcPts val="500"/>
              </a:spcBef>
              <a:buClr>
                <a:schemeClr val="dk1"/>
              </a:buClr>
              <a:buSzPts val="1100"/>
            </a:pPr>
            <a:r>
              <a:rPr lang="en-US" sz="1700" dirty="0">
                <a:solidFill>
                  <a:srgbClr val="EE2E24"/>
                </a:solidFill>
              </a:rPr>
              <a:t>•</a:t>
            </a:r>
            <a:r>
              <a:rPr lang="en-US" sz="1700" dirty="0"/>
              <a:t>Understanding of the recovery process/Stage of Change</a:t>
            </a:r>
          </a:p>
          <a:p>
            <a:pPr>
              <a:lnSpc>
                <a:spcPct val="115000"/>
              </a:lnSpc>
              <a:spcBef>
                <a:spcPts val="500"/>
              </a:spcBef>
              <a:buClr>
                <a:schemeClr val="dk1"/>
              </a:buClr>
              <a:buSzPts val="1100"/>
            </a:pPr>
            <a:r>
              <a:rPr lang="en-US" sz="1700" dirty="0">
                <a:solidFill>
                  <a:srgbClr val="EE2E24"/>
                </a:solidFill>
              </a:rPr>
              <a:t>•</a:t>
            </a:r>
            <a:r>
              <a:rPr lang="en-US" sz="1700" dirty="0"/>
              <a:t>Opportunities to learn new skills/Life Skills</a:t>
            </a:r>
          </a:p>
          <a:p>
            <a:pPr>
              <a:lnSpc>
                <a:spcPct val="115000"/>
              </a:lnSpc>
              <a:spcBef>
                <a:spcPts val="500"/>
              </a:spcBef>
              <a:buClr>
                <a:schemeClr val="dk1"/>
              </a:buClr>
              <a:buSzPts val="1100"/>
            </a:pPr>
            <a:r>
              <a:rPr lang="en-US" sz="1700" dirty="0">
                <a:solidFill>
                  <a:srgbClr val="EE2E24"/>
                </a:solidFill>
              </a:rPr>
              <a:t>•</a:t>
            </a:r>
            <a:r>
              <a:rPr lang="en-US" sz="1700" dirty="0"/>
              <a:t>Self-Empowerment</a:t>
            </a:r>
          </a:p>
          <a:p>
            <a:pPr>
              <a:lnSpc>
                <a:spcPct val="115000"/>
              </a:lnSpc>
              <a:spcBef>
                <a:spcPts val="500"/>
              </a:spcBef>
              <a:buClr>
                <a:schemeClr val="dk1"/>
              </a:buClr>
              <a:buSzPts val="1100"/>
            </a:pPr>
            <a:r>
              <a:rPr lang="en-US" sz="1700" dirty="0">
                <a:solidFill>
                  <a:srgbClr val="EE2E24"/>
                </a:solidFill>
              </a:rPr>
              <a:t>•</a:t>
            </a:r>
            <a:r>
              <a:rPr lang="en-US" sz="1700" dirty="0"/>
              <a:t>Love</a:t>
            </a:r>
          </a:p>
          <a:p>
            <a:pPr>
              <a:spcBef>
                <a:spcPts val="480"/>
              </a:spcBef>
            </a:pPr>
            <a:endParaRPr lang="en-US"/>
          </a:p>
        </p:txBody>
      </p:sp>
      <p:sp>
        <p:nvSpPr>
          <p:cNvPr id="11" name="Google Shape;697;p99">
            <a:extLst>
              <a:ext uri="{FF2B5EF4-FFF2-40B4-BE49-F238E27FC236}">
                <a16:creationId xmlns:a16="http://schemas.microsoft.com/office/drawing/2014/main" id="{92B08940-2E6F-F0F7-CCE2-08B302EC63E6}"/>
              </a:ext>
            </a:extLst>
          </p:cNvPr>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t" anchorCtr="0">
            <a:noAutofit/>
          </a:bodyPr>
          <a:lstStyle/>
          <a:p>
            <a:pPr marL="0" lvl="0" indent="0" algn="l" rtl="0">
              <a:spcBef>
                <a:spcPts val="560"/>
              </a:spcBef>
              <a:spcAft>
                <a:spcPts val="0"/>
              </a:spcAft>
              <a:buNone/>
            </a:pPr>
            <a:r>
              <a:rPr lang="en-US" u="sng">
                <a:latin typeface="Calibri"/>
                <a:ea typeface="Calibri"/>
                <a:cs typeface="Calibri"/>
                <a:sym typeface="Calibri"/>
              </a:rPr>
              <a:t>Tangible Needs</a:t>
            </a:r>
            <a:endParaRPr b="1" u="sng">
              <a:latin typeface="Calibri"/>
              <a:ea typeface="Calibri"/>
              <a:cs typeface="Calibri"/>
              <a:sym typeface="Calibri"/>
            </a:endParaRPr>
          </a:p>
        </p:txBody>
      </p:sp>
      <p:sp>
        <p:nvSpPr>
          <p:cNvPr id="13" name="Google Shape;700;p99">
            <a:extLst>
              <a:ext uri="{FF2B5EF4-FFF2-40B4-BE49-F238E27FC236}">
                <a16:creationId xmlns:a16="http://schemas.microsoft.com/office/drawing/2014/main" id="{E62EAAB8-F3F9-442C-5D4C-E83D2837D686}"/>
              </a:ext>
            </a:extLst>
          </p:cNvPr>
          <p:cNvSpPr txBox="1">
            <a:spLocks/>
          </p:cNvSpPr>
          <p:nvPr/>
        </p:nvSpPr>
        <p:spPr>
          <a:xfrm>
            <a:off x="4577790" y="1387195"/>
            <a:ext cx="4041900" cy="639900"/>
          </a:xfrm>
          <a:prstGeom prst="rect">
            <a:avLst/>
          </a:prstGeom>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480"/>
              </a:spcBef>
            </a:pPr>
            <a:r>
              <a:rPr lang="en-US" sz="2800" u="sng" dirty="0">
                <a:latin typeface="Calibri"/>
                <a:ea typeface="Calibri"/>
                <a:cs typeface="Calibri"/>
                <a:sym typeface="Calibri"/>
              </a:rPr>
              <a:t>Intangible Needs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pic>
        <p:nvPicPr>
          <p:cNvPr id="707" name="Google Shape;707;p100"/>
          <p:cNvPicPr preferRelativeResize="0">
            <a:picLocks noGrp="1"/>
          </p:cNvPicPr>
          <p:nvPr>
            <p:ph type="body" idx="1"/>
          </p:nvPr>
        </p:nvPicPr>
        <p:blipFill rotWithShape="1">
          <a:blip r:embed="rId3">
            <a:alphaModFix/>
          </a:blip>
          <a:srcRect/>
          <a:stretch/>
        </p:blipFill>
        <p:spPr>
          <a:xfrm>
            <a:off x="1905000" y="2209800"/>
            <a:ext cx="5181599" cy="2863542"/>
          </a:xfrm>
          <a:prstGeom prst="rect">
            <a:avLst/>
          </a:prstGeom>
          <a:noFill/>
          <a:ln>
            <a:noFill/>
          </a:ln>
        </p:spPr>
      </p:pic>
      <p:sp>
        <p:nvSpPr>
          <p:cNvPr id="708" name="Google Shape;708;p100"/>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alibri"/>
              <a:buNone/>
            </a:pPr>
            <a:r>
              <a:rPr lang="en-US" sz="3600" b="0" dirty="0">
                <a:latin typeface="Calibri"/>
                <a:ea typeface="Calibri"/>
                <a:cs typeface="Calibri"/>
                <a:sym typeface="Calibri"/>
              </a:rPr>
              <a:t>Activity: </a:t>
            </a:r>
            <a:r>
              <a:rPr lang="en-US" sz="3600" b="0" i="1" dirty="0">
                <a:latin typeface="Calibri"/>
                <a:ea typeface="Calibri"/>
                <a:cs typeface="Calibri"/>
                <a:sym typeface="Calibri"/>
              </a:rPr>
              <a:t>Three’s Company/ Three's Consulting Company</a:t>
            </a:r>
            <a:endParaRPr sz="3600" b="0" i="1" dirty="0">
              <a:latin typeface="Calibri"/>
              <a:ea typeface="Calibri"/>
              <a:cs typeface="Calibri"/>
              <a:sym typeface="Calibri"/>
            </a:endParaRPr>
          </a:p>
        </p:txBody>
      </p:sp>
    </p:spTree>
    <p:extLst>
      <p:ext uri="{BB962C8B-B14F-4D97-AF65-F5344CB8AC3E}">
        <p14:creationId xmlns:p14="http://schemas.microsoft.com/office/powerpoint/2010/main" val="28733893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10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233362" lvl="0" indent="-233362" algn="l" rtl="0">
              <a:lnSpc>
                <a:spcPct val="90000"/>
              </a:lnSpc>
              <a:spcBef>
                <a:spcPts val="0"/>
              </a:spcBef>
              <a:spcAft>
                <a:spcPts val="0"/>
              </a:spcAft>
              <a:buSzPts val="2800"/>
              <a:buChar char="•"/>
            </a:pPr>
            <a:r>
              <a:rPr lang="en-US">
                <a:latin typeface="Calibri"/>
                <a:ea typeface="Calibri"/>
                <a:cs typeface="Calibri"/>
                <a:sym typeface="Calibri"/>
              </a:rPr>
              <a:t>Three’s Company:</a:t>
            </a:r>
            <a:endParaRPr/>
          </a:p>
          <a:p>
            <a:pPr marL="517525" lvl="1" indent="-284163" algn="l" rtl="0">
              <a:lnSpc>
                <a:spcPct val="90000"/>
              </a:lnSpc>
              <a:spcBef>
                <a:spcPts val="480"/>
              </a:spcBef>
              <a:spcAft>
                <a:spcPts val="0"/>
              </a:spcAft>
              <a:buSzPts val="2400"/>
              <a:buChar char="–"/>
            </a:pPr>
            <a:r>
              <a:rPr lang="en-US">
                <a:latin typeface="Calibri"/>
                <a:ea typeface="Calibri"/>
                <a:cs typeface="Calibri"/>
                <a:sym typeface="Calibri"/>
              </a:rPr>
              <a:t>Choose a personal problem you don’t mind talking about with 2 other people.</a:t>
            </a:r>
            <a:endParaRPr/>
          </a:p>
          <a:p>
            <a:pPr marL="517525" lvl="1" indent="-284163" algn="l" rtl="0">
              <a:lnSpc>
                <a:spcPct val="90000"/>
              </a:lnSpc>
              <a:spcBef>
                <a:spcPts val="480"/>
              </a:spcBef>
              <a:spcAft>
                <a:spcPts val="0"/>
              </a:spcAft>
              <a:buSzPts val="2400"/>
              <a:buChar char="–"/>
            </a:pPr>
            <a:r>
              <a:rPr lang="en-US">
                <a:latin typeface="Calibri"/>
                <a:ea typeface="Calibri"/>
                <a:cs typeface="Calibri"/>
                <a:sym typeface="Calibri"/>
              </a:rPr>
              <a:t>2 Consultants, 1 Client</a:t>
            </a:r>
            <a:endParaRPr/>
          </a:p>
          <a:p>
            <a:pPr marL="741363" lvl="2" indent="-223837" algn="l" rtl="0">
              <a:lnSpc>
                <a:spcPct val="90000"/>
              </a:lnSpc>
              <a:spcBef>
                <a:spcPts val="400"/>
              </a:spcBef>
              <a:spcAft>
                <a:spcPts val="0"/>
              </a:spcAft>
              <a:buSzPts val="2000"/>
              <a:buChar char="•"/>
            </a:pPr>
            <a:r>
              <a:rPr lang="en-US">
                <a:latin typeface="Calibri"/>
                <a:ea typeface="Calibri"/>
                <a:cs typeface="Calibri"/>
                <a:sym typeface="Calibri"/>
              </a:rPr>
              <a:t>Client: you have 2 minutes to tell the consultants about your problem.</a:t>
            </a:r>
            <a:endParaRPr/>
          </a:p>
          <a:p>
            <a:pPr marL="741363" lvl="2" indent="-223837" algn="l" rtl="0">
              <a:lnSpc>
                <a:spcPct val="90000"/>
              </a:lnSpc>
              <a:spcBef>
                <a:spcPts val="400"/>
              </a:spcBef>
              <a:spcAft>
                <a:spcPts val="0"/>
              </a:spcAft>
              <a:buSzPts val="2000"/>
              <a:buChar char="•"/>
            </a:pPr>
            <a:r>
              <a:rPr lang="en-US">
                <a:latin typeface="Calibri"/>
                <a:ea typeface="Calibri"/>
                <a:cs typeface="Calibri"/>
                <a:sym typeface="Calibri"/>
              </a:rPr>
              <a:t>Consultants: YOU MAY NOT ASK ANY QUESTIONS!!!</a:t>
            </a:r>
            <a:endParaRPr/>
          </a:p>
          <a:p>
            <a:pPr marL="741363" lvl="2" indent="-223837" algn="l" rtl="0">
              <a:lnSpc>
                <a:spcPct val="90000"/>
              </a:lnSpc>
              <a:spcBef>
                <a:spcPts val="400"/>
              </a:spcBef>
              <a:spcAft>
                <a:spcPts val="0"/>
              </a:spcAft>
              <a:buSzPts val="2000"/>
              <a:buChar char="•"/>
            </a:pPr>
            <a:r>
              <a:rPr lang="en-US">
                <a:latin typeface="Calibri"/>
                <a:ea typeface="Calibri"/>
                <a:cs typeface="Calibri"/>
                <a:sym typeface="Calibri"/>
              </a:rPr>
              <a:t>After 2 minutes: Consultants have 2 minutes to ask clarifying questions of your client.</a:t>
            </a:r>
            <a:endParaRPr/>
          </a:p>
          <a:p>
            <a:pPr marL="741363" lvl="2" indent="-223837" algn="l" rtl="0">
              <a:lnSpc>
                <a:spcPct val="90000"/>
              </a:lnSpc>
              <a:spcBef>
                <a:spcPts val="400"/>
              </a:spcBef>
              <a:spcAft>
                <a:spcPts val="0"/>
              </a:spcAft>
              <a:buSzPts val="2000"/>
              <a:buChar char="•"/>
            </a:pPr>
            <a:r>
              <a:rPr lang="en-US">
                <a:latin typeface="Calibri"/>
                <a:ea typeface="Calibri"/>
                <a:cs typeface="Calibri"/>
                <a:sym typeface="Calibri"/>
              </a:rPr>
              <a:t>After 2 minutes, Client: turn away from the consultants (turn off camera, take a small break, etc).  Consultants: have 2 minutes to discuss your client’s problem and solve it! DO NOT ASK ANY MORE QUESTIONS. </a:t>
            </a:r>
            <a:endParaRPr/>
          </a:p>
        </p:txBody>
      </p:sp>
      <p:sp>
        <p:nvSpPr>
          <p:cNvPr id="715" name="Google Shape;715;p101"/>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r>
              <a:rPr lang="en-US" b="0" dirty="0">
                <a:latin typeface="Calibri"/>
                <a:ea typeface="Calibri"/>
                <a:cs typeface="Calibri"/>
                <a:sym typeface="Calibri"/>
              </a:rPr>
              <a:t>Involving the Child or Youth in the Process</a:t>
            </a:r>
            <a:endParaRPr b="0" dirty="0">
              <a:latin typeface="Calibri"/>
              <a:ea typeface="Calibri"/>
              <a:cs typeface="Calibri"/>
              <a:sym typeface="Calibri"/>
            </a:endParaRPr>
          </a:p>
        </p:txBody>
      </p:sp>
      <p:sp>
        <p:nvSpPr>
          <p:cNvPr id="716" name="Google Shape;716;p101" descr="Image result for threes company"/>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10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233363" lvl="0" indent="-55563" algn="l" rtl="0">
              <a:spcBef>
                <a:spcPts val="0"/>
              </a:spcBef>
              <a:spcAft>
                <a:spcPts val="0"/>
              </a:spcAft>
              <a:buSzPts val="2800"/>
              <a:buNone/>
            </a:pPr>
            <a:endParaRPr>
              <a:latin typeface="Calibri"/>
              <a:ea typeface="Calibri"/>
              <a:cs typeface="Calibri"/>
              <a:sym typeface="Calibri"/>
            </a:endParaRPr>
          </a:p>
          <a:p>
            <a:pPr marL="233363" lvl="0" indent="-55563" algn="l" rtl="0">
              <a:spcBef>
                <a:spcPts val="560"/>
              </a:spcBef>
              <a:spcAft>
                <a:spcPts val="0"/>
              </a:spcAft>
              <a:buSzPts val="2800"/>
              <a:buNone/>
            </a:pPr>
            <a:endParaRPr>
              <a:latin typeface="Calibri"/>
              <a:ea typeface="Calibri"/>
              <a:cs typeface="Calibri"/>
              <a:sym typeface="Calibri"/>
            </a:endParaRPr>
          </a:p>
          <a:p>
            <a:pPr marL="233363" lvl="0" indent="-55563" algn="l" rtl="0">
              <a:spcBef>
                <a:spcPts val="560"/>
              </a:spcBef>
              <a:spcAft>
                <a:spcPts val="0"/>
              </a:spcAft>
              <a:buSzPts val="2800"/>
              <a:buNone/>
            </a:pPr>
            <a:endParaRPr>
              <a:latin typeface="Calibri"/>
              <a:ea typeface="Calibri"/>
              <a:cs typeface="Calibri"/>
              <a:sym typeface="Calibri"/>
            </a:endParaRPr>
          </a:p>
          <a:p>
            <a:pPr marL="233363" lvl="0" indent="-233363" algn="l" rtl="0">
              <a:spcBef>
                <a:spcPts val="560"/>
              </a:spcBef>
              <a:spcAft>
                <a:spcPts val="0"/>
              </a:spcAft>
              <a:buSzPts val="2800"/>
              <a:buChar char="•"/>
            </a:pPr>
            <a:r>
              <a:rPr lang="en-US">
                <a:latin typeface="Calibri"/>
                <a:ea typeface="Calibri"/>
                <a:cs typeface="Calibri"/>
                <a:sym typeface="Calibri"/>
              </a:rPr>
              <a:t>How do we build trust and set realistic expectations to support youth in this population?</a:t>
            </a:r>
            <a:endParaRPr>
              <a:latin typeface="Calibri"/>
              <a:ea typeface="Calibri"/>
              <a:cs typeface="Calibri"/>
              <a:sym typeface="Calibri"/>
            </a:endParaRPr>
          </a:p>
        </p:txBody>
      </p:sp>
      <p:sp>
        <p:nvSpPr>
          <p:cNvPr id="723" name="Google Shape;723;p102"/>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b="0" dirty="0">
                <a:latin typeface="Calibri"/>
                <a:ea typeface="Calibri"/>
                <a:cs typeface="Calibri"/>
                <a:sym typeface="Calibri"/>
              </a:rPr>
              <a:t>Reflection</a:t>
            </a:r>
            <a:endParaRPr b="0" dirty="0">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10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233363" lvl="0" indent="-55563" algn="l" rtl="0">
              <a:spcBef>
                <a:spcPts val="0"/>
              </a:spcBef>
              <a:spcAft>
                <a:spcPts val="0"/>
              </a:spcAft>
              <a:buSzPts val="2800"/>
              <a:buNone/>
            </a:pPr>
            <a:endParaRPr>
              <a:latin typeface="Calibri"/>
              <a:ea typeface="Calibri"/>
              <a:cs typeface="Calibri"/>
              <a:sym typeface="Calibri"/>
            </a:endParaRPr>
          </a:p>
          <a:p>
            <a:pPr marL="233363" lvl="0" indent="-233363" algn="l" rtl="0">
              <a:spcBef>
                <a:spcPts val="560"/>
              </a:spcBef>
              <a:spcAft>
                <a:spcPts val="0"/>
              </a:spcAft>
              <a:buSzPts val="2800"/>
              <a:buChar char="•"/>
            </a:pPr>
            <a:r>
              <a:rPr lang="en-US">
                <a:latin typeface="Calibri"/>
                <a:ea typeface="Calibri"/>
                <a:cs typeface="Calibri"/>
                <a:sym typeface="Calibri"/>
              </a:rPr>
              <a:t>Support</a:t>
            </a:r>
            <a:endParaRPr/>
          </a:p>
          <a:p>
            <a:pPr marL="233363" lvl="0" indent="-233363" algn="l" rtl="0">
              <a:spcBef>
                <a:spcPts val="560"/>
              </a:spcBef>
              <a:spcAft>
                <a:spcPts val="0"/>
              </a:spcAft>
              <a:buSzPts val="2800"/>
              <a:buChar char="•"/>
            </a:pPr>
            <a:r>
              <a:rPr lang="en-US">
                <a:latin typeface="Calibri"/>
                <a:ea typeface="Calibri"/>
                <a:cs typeface="Calibri"/>
                <a:sym typeface="Calibri"/>
              </a:rPr>
              <a:t>Connection to Resources</a:t>
            </a:r>
            <a:endParaRPr/>
          </a:p>
          <a:p>
            <a:pPr marL="233363" lvl="0" indent="-233363" algn="l" rtl="0">
              <a:spcBef>
                <a:spcPts val="560"/>
              </a:spcBef>
              <a:spcAft>
                <a:spcPts val="0"/>
              </a:spcAft>
              <a:buSzPts val="2800"/>
              <a:buChar char="•"/>
            </a:pPr>
            <a:r>
              <a:rPr lang="en-US">
                <a:latin typeface="Calibri"/>
                <a:ea typeface="Calibri"/>
                <a:cs typeface="Calibri"/>
                <a:sym typeface="Calibri"/>
              </a:rPr>
              <a:t>Invitations to Trainings </a:t>
            </a:r>
            <a:endParaRPr/>
          </a:p>
          <a:p>
            <a:pPr marL="233363" lvl="0" indent="-233363" algn="l" rtl="0">
              <a:spcBef>
                <a:spcPts val="560"/>
              </a:spcBef>
              <a:spcAft>
                <a:spcPts val="0"/>
              </a:spcAft>
              <a:buSzPts val="2800"/>
              <a:buChar char="•"/>
            </a:pPr>
            <a:r>
              <a:rPr lang="en-US">
                <a:latin typeface="Calibri"/>
                <a:ea typeface="Calibri"/>
                <a:cs typeface="Calibri"/>
                <a:sym typeface="Calibri"/>
              </a:rPr>
              <a:t>Continued/ongoing safety planning</a:t>
            </a:r>
            <a:endParaRPr/>
          </a:p>
          <a:p>
            <a:pPr marL="233363" lvl="0" indent="-233363" algn="l" rtl="0">
              <a:spcBef>
                <a:spcPts val="560"/>
              </a:spcBef>
              <a:spcAft>
                <a:spcPts val="0"/>
              </a:spcAft>
              <a:buSzPts val="2800"/>
              <a:buChar char="•"/>
            </a:pPr>
            <a:r>
              <a:rPr lang="en-US">
                <a:latin typeface="Calibri"/>
                <a:ea typeface="Calibri"/>
                <a:cs typeface="Calibri"/>
                <a:sym typeface="Calibri"/>
              </a:rPr>
              <a:t>You will continue with your current supervisor</a:t>
            </a:r>
            <a:endParaRPr/>
          </a:p>
          <a:p>
            <a:pPr marL="233363" lvl="0" indent="-55563" algn="l" rtl="0">
              <a:spcBef>
                <a:spcPts val="560"/>
              </a:spcBef>
              <a:spcAft>
                <a:spcPts val="0"/>
              </a:spcAft>
              <a:buSzPts val="2800"/>
              <a:buNone/>
            </a:pPr>
            <a:endParaRPr>
              <a:latin typeface="Calibri"/>
              <a:ea typeface="Calibri"/>
              <a:cs typeface="Calibri"/>
              <a:sym typeface="Calibri"/>
            </a:endParaRPr>
          </a:p>
          <a:p>
            <a:pPr marL="233363" lvl="0" indent="-55563" algn="l" rtl="0">
              <a:spcBef>
                <a:spcPts val="560"/>
              </a:spcBef>
              <a:spcAft>
                <a:spcPts val="0"/>
              </a:spcAft>
              <a:buSzPts val="2800"/>
              <a:buNone/>
            </a:pPr>
            <a:endParaRPr/>
          </a:p>
        </p:txBody>
      </p:sp>
      <p:sp>
        <p:nvSpPr>
          <p:cNvPr id="730" name="Google Shape;730;p103"/>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alibri"/>
              <a:buNone/>
            </a:pPr>
            <a:r>
              <a:rPr lang="en-US" sz="3600" b="0">
                <a:latin typeface="Calibri"/>
                <a:ea typeface="Calibri"/>
                <a:cs typeface="Calibri"/>
                <a:sym typeface="Calibri"/>
              </a:rPr>
              <a:t>What to Expect From Your Supervisor</a:t>
            </a:r>
            <a:endParaRPr sz="3600" b="0">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pic>
        <p:nvPicPr>
          <p:cNvPr id="736" name="Google Shape;736;p104"/>
          <p:cNvPicPr preferRelativeResize="0">
            <a:picLocks noGrp="1"/>
          </p:cNvPicPr>
          <p:nvPr>
            <p:ph type="body" idx="1"/>
          </p:nvPr>
        </p:nvPicPr>
        <p:blipFill rotWithShape="1">
          <a:blip r:embed="rId3">
            <a:alphaModFix/>
          </a:blip>
          <a:srcRect/>
          <a:stretch/>
        </p:blipFill>
        <p:spPr>
          <a:xfrm>
            <a:off x="7391400" y="4876800"/>
            <a:ext cx="1295400" cy="1100879"/>
          </a:xfrm>
          <a:prstGeom prst="rect">
            <a:avLst/>
          </a:prstGeom>
          <a:noFill/>
          <a:ln>
            <a:noFill/>
          </a:ln>
        </p:spPr>
      </p:pic>
      <p:sp>
        <p:nvSpPr>
          <p:cNvPr id="737" name="Google Shape;737;p104"/>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4000"/>
              <a:buFont typeface="Calibri"/>
              <a:buNone/>
            </a:pPr>
            <a:r>
              <a:rPr lang="en-US" b="0" dirty="0">
                <a:latin typeface="Calibri"/>
                <a:ea typeface="Calibri"/>
                <a:cs typeface="Calibri"/>
                <a:sym typeface="Calibri"/>
              </a:rPr>
              <a:t>Thank You!</a:t>
            </a:r>
            <a:endParaRPr b="0" dirty="0">
              <a:latin typeface="Calibri"/>
              <a:ea typeface="Calibri"/>
              <a:cs typeface="Calibri"/>
              <a:sym typeface="Calibri"/>
            </a:endParaRPr>
          </a:p>
        </p:txBody>
      </p:sp>
      <p:pic>
        <p:nvPicPr>
          <p:cNvPr id="738" name="Google Shape;738;p104"/>
          <p:cNvPicPr preferRelativeResize="0"/>
          <p:nvPr/>
        </p:nvPicPr>
        <p:blipFill rotWithShape="1">
          <a:blip r:embed="rId4">
            <a:alphaModFix/>
          </a:blip>
          <a:srcRect/>
          <a:stretch/>
        </p:blipFill>
        <p:spPr>
          <a:xfrm>
            <a:off x="4876801" y="3846894"/>
            <a:ext cx="1447800" cy="1177544"/>
          </a:xfrm>
          <a:prstGeom prst="rect">
            <a:avLst/>
          </a:prstGeom>
          <a:noFill/>
          <a:ln>
            <a:noFill/>
          </a:ln>
        </p:spPr>
      </p:pic>
      <p:pic>
        <p:nvPicPr>
          <p:cNvPr id="739" name="Google Shape;739;p104"/>
          <p:cNvPicPr preferRelativeResize="0"/>
          <p:nvPr/>
        </p:nvPicPr>
        <p:blipFill rotWithShape="1">
          <a:blip r:embed="rId5">
            <a:alphaModFix/>
          </a:blip>
          <a:srcRect/>
          <a:stretch/>
        </p:blipFill>
        <p:spPr>
          <a:xfrm>
            <a:off x="2438400" y="4799978"/>
            <a:ext cx="1747838" cy="1747838"/>
          </a:xfrm>
          <a:prstGeom prst="rect">
            <a:avLst/>
          </a:prstGeom>
          <a:noFill/>
          <a:ln>
            <a:noFill/>
          </a:ln>
        </p:spPr>
      </p:pic>
      <p:pic>
        <p:nvPicPr>
          <p:cNvPr id="740" name="Google Shape;740;p104"/>
          <p:cNvPicPr preferRelativeResize="0"/>
          <p:nvPr/>
        </p:nvPicPr>
        <p:blipFill rotWithShape="1">
          <a:blip r:embed="rId6">
            <a:alphaModFix/>
          </a:blip>
          <a:srcRect/>
          <a:stretch/>
        </p:blipFill>
        <p:spPr>
          <a:xfrm>
            <a:off x="4533900" y="4724400"/>
            <a:ext cx="2857500" cy="1800225"/>
          </a:xfrm>
          <a:prstGeom prst="rect">
            <a:avLst/>
          </a:prstGeom>
          <a:noFill/>
          <a:ln>
            <a:noFill/>
          </a:ln>
        </p:spPr>
      </p:pic>
      <p:pic>
        <p:nvPicPr>
          <p:cNvPr id="741" name="Google Shape;741;p104"/>
          <p:cNvPicPr preferRelativeResize="0"/>
          <p:nvPr/>
        </p:nvPicPr>
        <p:blipFill rotWithShape="1">
          <a:blip r:embed="rId7">
            <a:alphaModFix/>
          </a:blip>
          <a:srcRect/>
          <a:stretch/>
        </p:blipFill>
        <p:spPr>
          <a:xfrm>
            <a:off x="1066800" y="5060881"/>
            <a:ext cx="1296022" cy="1296022"/>
          </a:xfrm>
          <a:prstGeom prst="rect">
            <a:avLst/>
          </a:prstGeom>
          <a:noFill/>
          <a:ln>
            <a:noFill/>
          </a:ln>
        </p:spPr>
      </p:pic>
      <p:sp>
        <p:nvSpPr>
          <p:cNvPr id="742" name="Google Shape;742;p104"/>
          <p:cNvSpPr txBox="1"/>
          <p:nvPr/>
        </p:nvSpPr>
        <p:spPr>
          <a:xfrm>
            <a:off x="457200" y="1460065"/>
            <a:ext cx="4076700" cy="2308324"/>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Saving Innocence</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Texas CASA</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National CASA/GAL Association</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EarthX</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The Office of Governor Greg Abbott</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Texas Council on Family Violence</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4WMedia</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sp>
        <p:nvSpPr>
          <p:cNvPr id="743" name="Google Shape;743;p104"/>
          <p:cNvSpPr txBox="1"/>
          <p:nvPr/>
        </p:nvSpPr>
        <p:spPr>
          <a:xfrm>
            <a:off x="4876800" y="1460065"/>
            <a:ext cx="3810000" cy="2031325"/>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 Ortiz</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Leah Albright-Byrd</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Good Pitch</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Lekha Singh</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Tiffany Kiernan</a:t>
            </a:r>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Quan Tran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44" name="Google Shape;744;p104"/>
          <p:cNvPicPr preferRelativeResize="0"/>
          <p:nvPr/>
        </p:nvPicPr>
        <p:blipFill rotWithShape="1">
          <a:blip r:embed="rId8">
            <a:alphaModFix/>
          </a:blip>
          <a:srcRect/>
          <a:stretch/>
        </p:blipFill>
        <p:spPr>
          <a:xfrm>
            <a:off x="175803" y="4191763"/>
            <a:ext cx="1619986" cy="1235476"/>
          </a:xfrm>
          <a:prstGeom prst="rect">
            <a:avLst/>
          </a:prstGeom>
          <a:noFill/>
          <a:ln>
            <a:noFill/>
          </a:ln>
        </p:spPr>
      </p:pic>
      <p:pic>
        <p:nvPicPr>
          <p:cNvPr id="745" name="Google Shape;745;p104"/>
          <p:cNvPicPr preferRelativeResize="0"/>
          <p:nvPr/>
        </p:nvPicPr>
        <p:blipFill rotWithShape="1">
          <a:blip r:embed="rId9">
            <a:alphaModFix/>
          </a:blip>
          <a:srcRect l="9467" t="33216" r="7924" b="36036"/>
          <a:stretch/>
        </p:blipFill>
        <p:spPr>
          <a:xfrm>
            <a:off x="1714811" y="4196923"/>
            <a:ext cx="2004413" cy="527477"/>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2" name="Google Shape;752;p105"/>
          <p:cNvSpPr txBox="1">
            <a:spLocks noGrp="1"/>
          </p:cNvSpPr>
          <p:nvPr>
            <p:ph type="title"/>
          </p:nvPr>
        </p:nvSpPr>
        <p:spPr>
          <a:xfrm>
            <a:off x="457200" y="152400"/>
            <a:ext cx="7848600" cy="838200"/>
          </a:xfrm>
          <a:prstGeom prst="rect">
            <a:avLst/>
          </a:prstGeom>
          <a:noFill/>
          <a:ln>
            <a:noFill/>
          </a:ln>
        </p:spPr>
        <p:txBody>
          <a:bodyPr spcFirstLastPara="1" wrap="square" lIns="91425" tIns="45700" rIns="91425" bIns="45700" anchor="ctr" anchorCtr="0">
            <a:noAutofit/>
          </a:bodyPr>
          <a:lstStyle/>
          <a:p>
            <a:r>
              <a:rPr lang="en-US" b="0" dirty="0">
                <a:latin typeface="Calibri"/>
                <a:ea typeface="Calibri"/>
                <a:cs typeface="Calibri"/>
              </a:rPr>
              <a:t>We're Done!</a:t>
            </a:r>
          </a:p>
        </p:txBody>
      </p:sp>
      <p:pic>
        <p:nvPicPr>
          <p:cNvPr id="2" name="Online Media 1" title="Baby Loves First Taste of Bacon">
            <a:hlinkClick r:id="" action="ppaction://media"/>
            <a:extLst>
              <a:ext uri="{FF2B5EF4-FFF2-40B4-BE49-F238E27FC236}">
                <a16:creationId xmlns:a16="http://schemas.microsoft.com/office/drawing/2014/main" id="{2B1D2D3E-7DE5-971B-104B-2190A01153FF}"/>
              </a:ext>
            </a:extLst>
          </p:cNvPr>
          <p:cNvPicPr>
            <a:picLocks noRot="1" noChangeAspect="1"/>
          </p:cNvPicPr>
          <p:nvPr>
            <a:videoFile r:link="rId1"/>
          </p:nvPr>
        </p:nvPicPr>
        <p:blipFill>
          <a:blip r:embed="rId4"/>
          <a:stretch>
            <a:fillRect/>
          </a:stretch>
        </p:blipFill>
        <p:spPr>
          <a:xfrm>
            <a:off x="1547962" y="1848808"/>
            <a:ext cx="6105584" cy="364921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647700" y="126125"/>
            <a:ext cx="7848600" cy="838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3600"/>
              <a:buFont typeface="Calibri"/>
              <a:buNone/>
            </a:pPr>
            <a:r>
              <a:rPr lang="en-US" sz="3600" b="0" dirty="0">
                <a:latin typeface="Calibri"/>
                <a:ea typeface="Calibri"/>
                <a:cs typeface="Calibri"/>
                <a:sym typeface="Calibri"/>
              </a:rPr>
              <a:t>Basic Continuum of Care</a:t>
            </a:r>
            <a:endParaRPr dirty="0"/>
          </a:p>
        </p:txBody>
      </p:sp>
      <p:grpSp>
        <p:nvGrpSpPr>
          <p:cNvPr id="133" name="Google Shape;133;p23"/>
          <p:cNvGrpSpPr/>
          <p:nvPr/>
        </p:nvGrpSpPr>
        <p:grpSpPr>
          <a:xfrm>
            <a:off x="864808" y="1991692"/>
            <a:ext cx="7400877" cy="3146822"/>
            <a:chOff x="3707" y="0"/>
            <a:chExt cx="7400877" cy="3146822"/>
          </a:xfrm>
        </p:grpSpPr>
        <p:sp>
          <p:nvSpPr>
            <p:cNvPr id="134" name="Google Shape;134;p23"/>
            <p:cNvSpPr/>
            <p:nvPr/>
          </p:nvSpPr>
          <p:spPr>
            <a:xfrm>
              <a:off x="555621" y="0"/>
              <a:ext cx="6297049" cy="3146822"/>
            </a:xfrm>
            <a:prstGeom prst="rightArrow">
              <a:avLst>
                <a:gd name="adj1" fmla="val 50000"/>
                <a:gd name="adj2" fmla="val 50000"/>
              </a:avLst>
            </a:prstGeom>
            <a:gradFill>
              <a:gsLst>
                <a:gs pos="0">
                  <a:srgbClr val="959DAC"/>
                </a:gs>
                <a:gs pos="80000">
                  <a:srgbClr val="C4CEE2"/>
                </a:gs>
                <a:gs pos="100000">
                  <a:srgbClr val="C4CFE4"/>
                </a:gs>
              </a:gsLst>
              <a:lin ang="162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3"/>
            <p:cNvSpPr/>
            <p:nvPr/>
          </p:nvSpPr>
          <p:spPr>
            <a:xfrm>
              <a:off x="3707" y="944046"/>
              <a:ext cx="1783343" cy="1258728"/>
            </a:xfrm>
            <a:prstGeom prst="roundRect">
              <a:avLst>
                <a:gd name="adj" fmla="val 16667"/>
              </a:avLst>
            </a:prstGeom>
            <a:solidFill>
              <a:srgbClr val="00B0F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3"/>
            <p:cNvSpPr txBox="1"/>
            <p:nvPr/>
          </p:nvSpPr>
          <p:spPr>
            <a:xfrm>
              <a:off x="65153" y="1005492"/>
              <a:ext cx="1660451" cy="1135836"/>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None/>
              </a:pPr>
              <a:r>
                <a:rPr lang="en-US" sz="2200" b="0" i="0" u="none" strike="noStrike" cap="none" dirty="0">
                  <a:solidFill>
                    <a:schemeClr val="lt1"/>
                  </a:solidFill>
                  <a:latin typeface="Calibri"/>
                  <a:ea typeface="Calibri"/>
                  <a:cs typeface="Calibri"/>
                  <a:sym typeface="Calibri"/>
                </a:rPr>
                <a:t>Meet Emergency Needs</a:t>
              </a:r>
              <a:endParaRPr dirty="0"/>
            </a:p>
          </p:txBody>
        </p:sp>
        <p:sp>
          <p:nvSpPr>
            <p:cNvPr id="137" name="Google Shape;137;p23"/>
            <p:cNvSpPr/>
            <p:nvPr/>
          </p:nvSpPr>
          <p:spPr>
            <a:xfrm>
              <a:off x="1876218" y="944046"/>
              <a:ext cx="1783343" cy="1258728"/>
            </a:xfrm>
            <a:prstGeom prst="roundRect">
              <a:avLst>
                <a:gd name="adj" fmla="val 16667"/>
              </a:avLst>
            </a:prstGeom>
            <a:solidFill>
              <a:srgbClr val="00B0F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3"/>
            <p:cNvSpPr txBox="1"/>
            <p:nvPr/>
          </p:nvSpPr>
          <p:spPr>
            <a:xfrm>
              <a:off x="1937664" y="1005492"/>
              <a:ext cx="1660451" cy="1135836"/>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None/>
              </a:pPr>
              <a:r>
                <a:rPr lang="en-US" sz="2200" b="0" i="0" u="none" strike="noStrike" cap="none" dirty="0">
                  <a:solidFill>
                    <a:schemeClr val="lt1"/>
                  </a:solidFill>
                  <a:latin typeface="Calibri"/>
                  <a:ea typeface="Calibri"/>
                  <a:cs typeface="Calibri"/>
                  <a:sym typeface="Calibri"/>
                </a:rPr>
                <a:t>Provide Urgent Care</a:t>
              </a:r>
              <a:endParaRPr dirty="0"/>
            </a:p>
          </p:txBody>
        </p:sp>
        <p:sp>
          <p:nvSpPr>
            <p:cNvPr id="139" name="Google Shape;139;p23"/>
            <p:cNvSpPr/>
            <p:nvPr/>
          </p:nvSpPr>
          <p:spPr>
            <a:xfrm>
              <a:off x="3748730" y="944046"/>
              <a:ext cx="1783343" cy="1258728"/>
            </a:xfrm>
            <a:prstGeom prst="roundRect">
              <a:avLst>
                <a:gd name="adj" fmla="val 16667"/>
              </a:avLst>
            </a:prstGeom>
            <a:solidFill>
              <a:srgbClr val="00B0F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3"/>
            <p:cNvSpPr txBox="1"/>
            <p:nvPr/>
          </p:nvSpPr>
          <p:spPr>
            <a:xfrm>
              <a:off x="3810176" y="1005492"/>
              <a:ext cx="1660451" cy="1135836"/>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None/>
              </a:pPr>
              <a:r>
                <a:rPr lang="en-US" sz="2200" b="0" i="0" u="none" strike="noStrike" cap="none">
                  <a:solidFill>
                    <a:schemeClr val="lt1"/>
                  </a:solidFill>
                  <a:latin typeface="Calibri"/>
                  <a:ea typeface="Calibri"/>
                  <a:cs typeface="Calibri"/>
                  <a:sym typeface="Calibri"/>
                </a:rPr>
                <a:t>Support Restoration</a:t>
              </a:r>
              <a:endParaRPr/>
            </a:p>
          </p:txBody>
        </p:sp>
        <p:sp>
          <p:nvSpPr>
            <p:cNvPr id="141" name="Google Shape;141;p23"/>
            <p:cNvSpPr/>
            <p:nvPr/>
          </p:nvSpPr>
          <p:spPr>
            <a:xfrm>
              <a:off x="5621241" y="944046"/>
              <a:ext cx="1783343" cy="1258728"/>
            </a:xfrm>
            <a:prstGeom prst="roundRect">
              <a:avLst>
                <a:gd name="adj" fmla="val 16667"/>
              </a:avLst>
            </a:prstGeom>
            <a:solidFill>
              <a:srgbClr val="00B0F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3"/>
            <p:cNvSpPr txBox="1"/>
            <p:nvPr/>
          </p:nvSpPr>
          <p:spPr>
            <a:xfrm>
              <a:off x="5682687" y="1005492"/>
              <a:ext cx="1660451" cy="1135836"/>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None/>
              </a:pPr>
              <a:r>
                <a:rPr lang="en-US" sz="2200" b="0" i="0" u="none" strike="noStrike" cap="none">
                  <a:solidFill>
                    <a:schemeClr val="lt1"/>
                  </a:solidFill>
                  <a:latin typeface="Calibri"/>
                  <a:ea typeface="Calibri"/>
                  <a:cs typeface="Calibri"/>
                  <a:sym typeface="Calibri"/>
                </a:rPr>
                <a:t>Build Resiliency</a:t>
              </a:r>
              <a:endParaRPr/>
            </a:p>
          </p:txBody>
        </p:sp>
      </p:grpSp>
    </p:spTree>
  </p:cSld>
  <p:clrMapOvr>
    <a:masterClrMapping/>
  </p:clrMapOvr>
</p:sld>
</file>

<file path=ppt/theme/theme1.xml><?xml version="1.0" encoding="utf-8"?>
<a:theme xmlns:a="http://schemas.openxmlformats.org/drawingml/2006/main" name="CASA pp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5458</Words>
  <Application>Microsoft Office PowerPoint</Application>
  <PresentationFormat>On-screen Show (4:3)</PresentationFormat>
  <Paragraphs>640</Paragraphs>
  <Slides>88</Slides>
  <Notes>85</Notes>
  <HiddenSlides>0</HiddenSlides>
  <MMClips>0</MMClips>
  <ScaleCrop>false</ScaleCrop>
  <HeadingPairs>
    <vt:vector size="4" baseType="variant">
      <vt:variant>
        <vt:lpstr>Theme</vt:lpstr>
      </vt:variant>
      <vt:variant>
        <vt:i4>1</vt:i4>
      </vt:variant>
      <vt:variant>
        <vt:lpstr>Slide Titles</vt:lpstr>
      </vt:variant>
      <vt:variant>
        <vt:i4>88</vt:i4>
      </vt:variant>
    </vt:vector>
  </HeadingPairs>
  <TitlesOfParts>
    <vt:vector size="89" baseType="lpstr">
      <vt:lpstr>CASA ppt template</vt:lpstr>
      <vt:lpstr>Advocating for Commercially Sexually Exploited Children &amp; Youth</vt:lpstr>
      <vt:lpstr>Housekeeping</vt:lpstr>
      <vt:lpstr>Introductions</vt:lpstr>
      <vt:lpstr>Chapter 1.0</vt:lpstr>
      <vt:lpstr>I Stopped Counting</vt:lpstr>
      <vt:lpstr>Personal Connection</vt:lpstr>
      <vt:lpstr>Origin of CASA Specific C-SEC Training: Collaborative Efforts</vt:lpstr>
      <vt:lpstr>Local Care Coordination Team: Dallas Example</vt:lpstr>
      <vt:lpstr>Basic Continuum of Care</vt:lpstr>
      <vt:lpstr>CSEY Advocacy Agencies</vt:lpstr>
      <vt:lpstr>Specialized Services to Recover Youth</vt:lpstr>
      <vt:lpstr>Care Coordination Regional Map and Contact Info*</vt:lpstr>
      <vt:lpstr>Local Coalition: Dallas Example</vt:lpstr>
      <vt:lpstr>Chapter 2.0</vt:lpstr>
      <vt:lpstr>What IS Human Trafficking?</vt:lpstr>
      <vt:lpstr>Commercial Sexual Exploitation of Children/Youth (CSEC or CSEY)</vt:lpstr>
      <vt:lpstr>Trafficking vs. Smuggling</vt:lpstr>
      <vt:lpstr>Types of Trafficking</vt:lpstr>
      <vt:lpstr>Local and National Statistics</vt:lpstr>
      <vt:lpstr>What Society Thinks Sex Trafficking Is…</vt:lpstr>
      <vt:lpstr>What Sex Trafficking ACTUALLY Is…</vt:lpstr>
      <vt:lpstr>Myths- Poll time!</vt:lpstr>
      <vt:lpstr>Myths</vt:lpstr>
      <vt:lpstr>Julie</vt:lpstr>
      <vt:lpstr>CSEY in Foster Care</vt:lpstr>
      <vt:lpstr>CSEY and Risk Factors</vt:lpstr>
      <vt:lpstr>Looking at Sex Trafficking Through the Social-Ecological Model</vt:lpstr>
      <vt:lpstr>PowerPoint Presentation</vt:lpstr>
      <vt:lpstr>The Social-Ecological Model and Youth in Foster Care</vt:lpstr>
      <vt:lpstr>Activity: Adapted Voices All Around </vt:lpstr>
      <vt:lpstr>Reflection:</vt:lpstr>
      <vt:lpstr>Give Me a Break!</vt:lpstr>
      <vt:lpstr>Factors that Keep Human Trafficking Alive</vt:lpstr>
      <vt:lpstr>What Fuels the Demand?</vt:lpstr>
      <vt:lpstr>Reflection</vt:lpstr>
      <vt:lpstr>Chapter 3.0</vt:lpstr>
      <vt:lpstr>Hand Model of the Brain</vt:lpstr>
      <vt:lpstr>Trauma and Brain Development</vt:lpstr>
      <vt:lpstr>Types of Trauma </vt:lpstr>
      <vt:lpstr>Trauma Bonds</vt:lpstr>
      <vt:lpstr>Empathy</vt:lpstr>
      <vt:lpstr>Primary Traumatic Stress vs. Secondary Traumatic Stress </vt:lpstr>
      <vt:lpstr>Compassion Fatigue</vt:lpstr>
      <vt:lpstr>Lunch Time!</vt:lpstr>
      <vt:lpstr>Chapter 4.0</vt:lpstr>
      <vt:lpstr>What Society THINKS a Trafficker Looks Like</vt:lpstr>
      <vt:lpstr>REAL Faces of Traffickers</vt:lpstr>
      <vt:lpstr>The Buyers</vt:lpstr>
      <vt:lpstr>Recruitment of a Youth in Foster Care</vt:lpstr>
      <vt:lpstr>Signs and Identification</vt:lpstr>
      <vt:lpstr>Internet Safety</vt:lpstr>
      <vt:lpstr>Skipthegames Profile</vt:lpstr>
      <vt:lpstr>Chatting With a Trafficker</vt:lpstr>
      <vt:lpstr>Chatting with a Buyer</vt:lpstr>
      <vt:lpstr>Survivor Story: From Victim, to Survivor, to Leader</vt:lpstr>
      <vt:lpstr>Chapter 5.0</vt:lpstr>
      <vt:lpstr>Meeting the Youth Where They Are</vt:lpstr>
      <vt:lpstr>11 Characteristics of an Effective Advocate</vt:lpstr>
      <vt:lpstr>Safety Plan for Face to Face Visits with High Risk Youth: Dallas Example</vt:lpstr>
      <vt:lpstr>Developing a Safety Plan</vt:lpstr>
      <vt:lpstr>Reflection</vt:lpstr>
      <vt:lpstr>Chapter 6.0</vt:lpstr>
      <vt:lpstr>PowerPoint Presentation</vt:lpstr>
      <vt:lpstr>Neuroplasticity </vt:lpstr>
      <vt:lpstr>Core Competencies: Core Knowledge</vt:lpstr>
      <vt:lpstr>Core Competencies: Impact and Dynamics of Abuse, Neglect, &amp; Trauma</vt:lpstr>
      <vt:lpstr>Core Competencies: Informed Application of Skills</vt:lpstr>
      <vt:lpstr>Trauma-Related Diagnoses</vt:lpstr>
      <vt:lpstr>Evidence Based Trauma Treatments</vt:lpstr>
      <vt:lpstr>Adverse Childhood Experiences (ACEs)</vt:lpstr>
      <vt:lpstr>ACE Score in CSEY</vt:lpstr>
      <vt:lpstr>Resiliency</vt:lpstr>
      <vt:lpstr>Building Resiliency in Survivors</vt:lpstr>
      <vt:lpstr>Self-Care Strategies</vt:lpstr>
      <vt:lpstr>Stages of Change</vt:lpstr>
      <vt:lpstr>Stages of Change: Quitting Reality TV</vt:lpstr>
      <vt:lpstr>The Stages</vt:lpstr>
      <vt:lpstr>Name That Stage of Change- Poll</vt:lpstr>
      <vt:lpstr>Stages of Change: CSEY</vt:lpstr>
      <vt:lpstr>Chapter 7.0</vt:lpstr>
      <vt:lpstr>Maslow’s Hierarchy of Needs</vt:lpstr>
      <vt:lpstr>Assessing and Meeting Needs</vt:lpstr>
      <vt:lpstr>Activity: Three’s Company/ Three's Consulting Company</vt:lpstr>
      <vt:lpstr>Involving the Child or Youth in the Process</vt:lpstr>
      <vt:lpstr>Reflection</vt:lpstr>
      <vt:lpstr>What to Expect From Your Supervisor</vt:lpstr>
      <vt:lpstr>Thank You!</vt:lpstr>
      <vt:lpstr>We're Done!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Advocating for Commercially Sexually Exploited Children</dc:title>
  <cp:lastModifiedBy>Rhonda Kuykendall</cp:lastModifiedBy>
  <cp:revision>383</cp:revision>
  <dcterms:modified xsi:type="dcterms:W3CDTF">2023-05-11T18:01:18Z</dcterms:modified>
</cp:coreProperties>
</file>